
<file path=[Content_Types].xml><?xml version="1.0" encoding="utf-8"?>
<Types xmlns="http://schemas.openxmlformats.org/package/2006/content-types">
  <Default Extension="png" ContentType="image/png"/>
  <Default Extension="rels" ContentType="application/vnd.openxmlformats-package.relationships+xml"/>
  <Default Extension="fntdata" ContentType="application/x-fontdata"/>
  <Default Extension="xml" ContentType="application/xml"/>
  <Default Extension="jpg" ContentType="image/jpeg"/>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Masters/slideMaster1.xml" ContentType="application/vnd.openxmlformats-officedocument.presentationml.slideMaster+xml"/>
  <Override PartName="/ppt/notesSlides/notesSlide14.xml" ContentType="application/vnd.openxmlformats-officedocument.presentationml.notesSlide+xml"/>
  <Override PartName="/ppt/slideLayouts/slideLayout8.xml" ContentType="application/vnd.openxmlformats-officedocument.presentationml.slideLayout+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9.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19.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8.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Masters/notesMaster1.xml" ContentType="application/vnd.openxmlformats-officedocument.presentationml.notesMaster+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Override PartName="/ppt/tableStyles.xml" ContentType="application/vnd.openxmlformats-officedocument.presentationml.tableStyles+xml"/>
  <Override PartName="/ppt/presProps.xml" ContentType="application/vnd.openxmlformats-officedocument.presentationml.presProps+xml"/>
  <Override PartName="/docProps/app.xml" ContentType="application/vnd.openxmlformats-officedocument.extended-properties+xml"/>
  <Override PartName="/docProps/core.xml" ContentType="application/vnd.openxmlformats-package.core-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6" r:id="rId1"/>
  </p:sldMasterIdLst>
  <p:notesMasterIdLst>
    <p:notesMasterId r:id="rId32"/>
  </p:notesMasterIdLst>
  <p:sldIdLst>
    <p:sldId id="256" r:id="rId2"/>
    <p:sldId id="339" r:id="rId3"/>
    <p:sldId id="317" r:id="rId4"/>
    <p:sldId id="258" r:id="rId5"/>
    <p:sldId id="340" r:id="rId6"/>
    <p:sldId id="375" r:id="rId7"/>
    <p:sldId id="376" r:id="rId8"/>
    <p:sldId id="378" r:id="rId9"/>
    <p:sldId id="379" r:id="rId10"/>
    <p:sldId id="380" r:id="rId11"/>
    <p:sldId id="381" r:id="rId12"/>
    <p:sldId id="382" r:id="rId13"/>
    <p:sldId id="383" r:id="rId14"/>
    <p:sldId id="315" r:id="rId15"/>
    <p:sldId id="268" r:id="rId16"/>
    <p:sldId id="279" r:id="rId17"/>
    <p:sldId id="342" r:id="rId18"/>
    <p:sldId id="343" r:id="rId19"/>
    <p:sldId id="365" r:id="rId20"/>
    <p:sldId id="384" r:id="rId21"/>
    <p:sldId id="354" r:id="rId22"/>
    <p:sldId id="355" r:id="rId23"/>
    <p:sldId id="356" r:id="rId24"/>
    <p:sldId id="386" r:id="rId25"/>
    <p:sldId id="367" r:id="rId26"/>
    <p:sldId id="385" r:id="rId27"/>
    <p:sldId id="387" r:id="rId28"/>
    <p:sldId id="389" r:id="rId29"/>
    <p:sldId id="390" r:id="rId30"/>
    <p:sldId id="314" r:id="rId31"/>
  </p:sldIdLst>
  <p:sldSz cx="9144000" cy="6858000" type="screen4x3"/>
  <p:notesSz cx="6858000" cy="9144000"/>
  <p:embeddedFontLst>
    <p:embeddedFont>
      <p:font typeface="Bebas Neue" panose="020B0604020202020204" charset="0"/>
      <p:regular r:id="rId33"/>
    </p:embeddedFont>
    <p:embeddedFont>
      <p:font typeface="Calibri" panose="020F0502020204030204" pitchFamily="34" charset="0"/>
      <p:regular r:id="rId34"/>
      <p:bold r:id="rId35"/>
      <p:italic r:id="rId36"/>
      <p:boldItalic r:id="rId37"/>
    </p:embeddedFont>
    <p:embeddedFont>
      <p:font typeface="Franklin Gothic" panose="020B0604020202020204" charset="0"/>
      <p:regular r:id="rId38"/>
      <p:bold r:id="rId39"/>
      <p:italic r:id="rId40"/>
      <p:boldItalic r:id="rId41"/>
    </p:embeddedFont>
    <p:embeddedFont>
      <p:font typeface="Roboto Condensed" panose="020B0604020202020204" charset="0"/>
      <p:regular r:id="rId42"/>
      <p:bold r:id="rId43"/>
      <p:italic r:id="rId44"/>
      <p:boldItalic r:id="rId45"/>
    </p:embeddedFont>
    <p:embeddedFont>
      <p:font typeface="Roboto Mono" panose="020B0604020202020204" charset="0"/>
      <p:regular r:id="rId46"/>
      <p:bold r:id="rId47"/>
      <p:italic r:id="rId48"/>
      <p:boldItalic r:id="rId4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DE"/>
    <a:srgbClr val="FF0000"/>
    <a:srgbClr val="4D7731"/>
    <a:srgbClr val="008000"/>
    <a:srgbClr val="660066"/>
    <a:srgbClr val="003366"/>
    <a:srgbClr val="4C004C"/>
    <a:srgbClr val="8EB65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Estilo medio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E8034E78-7F5D-4C2E-B375-FC64B27BC917}" styleName="Estilo oscuro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94" autoAdjust="0"/>
    <p:restoredTop sz="86827" autoAdjust="0"/>
  </p:normalViewPr>
  <p:slideViewPr>
    <p:cSldViewPr snapToGrid="0" snapToObjects="1">
      <p:cViewPr varScale="1">
        <p:scale>
          <a:sx n="68" d="100"/>
          <a:sy n="68" d="100"/>
        </p:scale>
        <p:origin x="1245" y="3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7.fntdata"/><Relationship Id="rId21" Type="http://schemas.openxmlformats.org/officeDocument/2006/relationships/slide" Target="slides/slide20.xml"/><Relationship Id="rId34" Type="http://schemas.openxmlformats.org/officeDocument/2006/relationships/font" Target="fonts/font2.fntdata"/><Relationship Id="rId42" Type="http://schemas.openxmlformats.org/officeDocument/2006/relationships/font" Target="fonts/font10.fntdata"/><Relationship Id="rId47" Type="http://schemas.openxmlformats.org/officeDocument/2006/relationships/font" Target="fonts/font15.fntdata"/><Relationship Id="rId50" Type="http://schemas.openxmlformats.org/officeDocument/2006/relationships/presProps" Target="presProps.xml"/><Relationship Id="rId55" Type="http://schemas.openxmlformats.org/officeDocument/2006/relationships/customXml" Target="../customXml/item2.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font" Target="fonts/font8.fntdata"/><Relationship Id="rId45" Type="http://schemas.openxmlformats.org/officeDocument/2006/relationships/font" Target="fonts/font13.fntdata"/><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2.fntdata"/><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 Id="rId43" Type="http://schemas.openxmlformats.org/officeDocument/2006/relationships/font" Target="fonts/font11.fntdata"/><Relationship Id="rId48" Type="http://schemas.openxmlformats.org/officeDocument/2006/relationships/font" Target="fonts/font16.fntdata"/><Relationship Id="rId56" Type="http://schemas.openxmlformats.org/officeDocument/2006/relationships/customXml" Target="../customXml/item3.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font" Target="fonts/font6.fntdata"/><Relationship Id="rId46" Type="http://schemas.openxmlformats.org/officeDocument/2006/relationships/font" Target="fonts/font14.fntdata"/><Relationship Id="rId20" Type="http://schemas.openxmlformats.org/officeDocument/2006/relationships/slide" Target="slides/slide19.xml"/><Relationship Id="rId41" Type="http://schemas.openxmlformats.org/officeDocument/2006/relationships/font" Target="fonts/font9.fntdata"/><Relationship Id="rId54" Type="http://schemas.openxmlformats.org/officeDocument/2006/relationships/customXml" Target="../customXml/item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4.fntdata"/><Relationship Id="rId49" Type="http://schemas.openxmlformats.org/officeDocument/2006/relationships/font" Target="fonts/font1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307144745"/>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63392f1e7f_0_49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63392f1e7f_0_4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395701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indent="0" algn="just" eaLnBrk="1" hangingPunct="1">
              <a:lnSpc>
                <a:spcPct val="90000"/>
              </a:lnSpc>
              <a:spcBef>
                <a:spcPct val="0"/>
              </a:spcBef>
              <a:buNone/>
            </a:pPr>
            <a:r>
              <a:rPr lang="es-CL" sz="1200" b="1" i="0" u="none" strike="noStrike" cap="none" dirty="0">
                <a:solidFill>
                  <a:srgbClr val="000000"/>
                </a:solidFill>
                <a:latin typeface="Calibri" panose="020F0502020204030204" pitchFamily="34" charset="0"/>
                <a:ea typeface="Arial"/>
                <a:cs typeface="Calibri" panose="020F0502020204030204" pitchFamily="34" charset="0"/>
                <a:sym typeface="Arial"/>
              </a:rPr>
              <a:t>Registros usando Atributo %ROWTYPE</a:t>
            </a:r>
          </a:p>
          <a:p>
            <a:pPr marL="0" indent="0" algn="just" eaLnBrk="1" hangingPunct="1">
              <a:lnSpc>
                <a:spcPct val="90000"/>
              </a:lnSpc>
              <a:spcBef>
                <a:spcPct val="0"/>
              </a:spcBef>
              <a:buFont typeface="Arial" panose="020B0604020202020204" pitchFamily="34" charset="0"/>
              <a:buNone/>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En la segunda parte del ejemplo, en el bloque se declara la variable </a:t>
            </a:r>
            <a:r>
              <a:rPr lang="es-MX" sz="1200" b="0" i="0" u="none" strike="noStrike" cap="none" dirty="0" err="1">
                <a:solidFill>
                  <a:srgbClr val="000000"/>
                </a:solidFill>
                <a:latin typeface="Calibri" panose="020F0502020204030204" pitchFamily="34" charset="0"/>
                <a:ea typeface="Arial"/>
                <a:cs typeface="Calibri" panose="020F0502020204030204" pitchFamily="34" charset="0"/>
                <a:sym typeface="Arial"/>
              </a:rPr>
              <a:t>reg_emp</a:t>
            </a: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 que es un registro cuyos campos son todas las columnas (nombres y tipos de datos) de la tabla </a:t>
            </a:r>
          </a:p>
          <a:p>
            <a:pPr marL="0" indent="0" algn="just" eaLnBrk="1" hangingPunct="1">
              <a:lnSpc>
                <a:spcPct val="90000"/>
              </a:lnSpc>
              <a:spcBef>
                <a:spcPct val="0"/>
              </a:spcBef>
              <a:buFont typeface="Arial" panose="020B0604020202020204" pitchFamily="34" charset="0"/>
              <a:buNone/>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EMPLOYEES. Este registro es utilizado para almacenar la fila completa del empleado 124 (asignado a la variable de BIND </a:t>
            </a:r>
            <a:r>
              <a:rPr lang="es-MX" sz="1200" b="0" i="0" u="none" strike="noStrike" cap="none" dirty="0" err="1">
                <a:solidFill>
                  <a:srgbClr val="000000"/>
                </a:solidFill>
                <a:latin typeface="Calibri" panose="020F0502020204030204" pitchFamily="34" charset="0"/>
                <a:ea typeface="Arial"/>
                <a:cs typeface="Calibri" panose="020F0502020204030204" pitchFamily="34" charset="0"/>
                <a:sym typeface="Arial"/>
              </a:rPr>
              <a:t>id_emp</a:t>
            </a: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 Los valores almacenados en los campos del registro son utilizados para insertar una nueva fila en la tabla EMPLEADOS_RETIRADOS (creada con anterioridad). En el bloque se muestran dos opciones para insertar los valores almacenados en el registro. La primera opción es referenciar cada campo del registro en forma explícita, la segunda opción es utilizar el registro completo y en este caso es la base de datos quien obtiene los valores de cada campo del registro para insertarlos en la tabla EMPLEADOS_RETIRADOS.</a:t>
            </a:r>
          </a:p>
          <a:p>
            <a:pPr marL="0" indent="0" algn="just" eaLnBrk="1" hangingPunct="1">
              <a:lnSpc>
                <a:spcPct val="90000"/>
              </a:lnSpc>
              <a:spcBef>
                <a:spcPct val="0"/>
              </a:spcBef>
              <a:buFont typeface="Arial" panose="020B0604020202020204" pitchFamily="34" charset="0"/>
              <a:buNone/>
            </a:pPr>
            <a:endParaRPr lang="es-CL" sz="1200" b="0" i="0" u="none" strike="noStrike" cap="none" dirty="0">
              <a:solidFill>
                <a:srgbClr val="000000"/>
              </a:solidFill>
              <a:latin typeface="Calibri" panose="020F0502020204030204" pitchFamily="34" charset="0"/>
              <a:ea typeface="Arial"/>
              <a:cs typeface="Calibri" panose="020F0502020204030204" pitchFamily="34" charset="0"/>
              <a:sym typeface="Arial"/>
            </a:endParaRPr>
          </a:p>
        </p:txBody>
      </p:sp>
    </p:spTree>
    <p:extLst>
      <p:ext uri="{BB962C8B-B14F-4D97-AF65-F5344CB8AC3E}">
        <p14:creationId xmlns:p14="http://schemas.microsoft.com/office/powerpoint/2010/main" val="5645438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indent="0" algn="just" eaLnBrk="1" hangingPunct="1">
              <a:lnSpc>
                <a:spcPct val="90000"/>
              </a:lnSpc>
              <a:spcBef>
                <a:spcPct val="0"/>
              </a:spcBef>
              <a:buNone/>
            </a:pPr>
            <a:r>
              <a:rPr lang="es-CL" sz="1200" b="1" i="0" u="none" strike="noStrike" cap="none" dirty="0">
                <a:solidFill>
                  <a:srgbClr val="000000"/>
                </a:solidFill>
                <a:latin typeface="Calibri" panose="020F0502020204030204" pitchFamily="34" charset="0"/>
                <a:ea typeface="Arial"/>
                <a:cs typeface="Calibri" panose="020F0502020204030204" pitchFamily="34" charset="0"/>
                <a:sym typeface="Arial"/>
              </a:rPr>
              <a:t>Registros usando Atributo %ROWTYPE</a:t>
            </a:r>
          </a:p>
          <a:p>
            <a:pPr marL="0" indent="0" algn="just" eaLnBrk="1" hangingPunct="1">
              <a:lnSpc>
                <a:spcPct val="90000"/>
              </a:lnSpc>
              <a:spcBef>
                <a:spcPct val="0"/>
              </a:spcBef>
              <a:buFont typeface="Arial" panose="020B0604020202020204" pitchFamily="34" charset="0"/>
              <a:buNone/>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En el ejemplo, se muestra cómo actualizar una fila con un registro. La palabra reservada ROW se utiliza para representar a toda la fila de la tabla. En el bloque PL/SQL, se obtiene la fila completa del empleado 124 desde la tabla EMPLOYEES y los valores se almacenan en el registro </a:t>
            </a:r>
            <a:r>
              <a:rPr lang="es-MX" sz="1200" b="0" i="0" u="none" strike="noStrike" cap="none" dirty="0" err="1">
                <a:solidFill>
                  <a:srgbClr val="000000"/>
                </a:solidFill>
                <a:latin typeface="Calibri" panose="020F0502020204030204" pitchFamily="34" charset="0"/>
                <a:ea typeface="Arial"/>
                <a:cs typeface="Calibri" panose="020F0502020204030204" pitchFamily="34" charset="0"/>
                <a:sym typeface="Arial"/>
              </a:rPr>
              <a:t>reg_emp</a:t>
            </a: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 Se le asignan nuevos valores a los campos </a:t>
            </a:r>
            <a:r>
              <a:rPr lang="es-MX" sz="1200" b="0" i="0" u="none" strike="noStrike" cap="none" dirty="0" err="1">
                <a:solidFill>
                  <a:srgbClr val="000000"/>
                </a:solidFill>
                <a:latin typeface="Calibri" panose="020F0502020204030204" pitchFamily="34" charset="0"/>
                <a:ea typeface="Arial"/>
                <a:cs typeface="Calibri" panose="020F0502020204030204" pitchFamily="34" charset="0"/>
                <a:sym typeface="Arial"/>
              </a:rPr>
              <a:t>hire_date</a:t>
            </a: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 y </a:t>
            </a:r>
            <a:r>
              <a:rPr lang="es-MX" sz="1200" b="0" i="0" u="none" strike="noStrike" cap="none" dirty="0" err="1">
                <a:solidFill>
                  <a:srgbClr val="000000"/>
                </a:solidFill>
                <a:latin typeface="Calibri" panose="020F0502020204030204" pitchFamily="34" charset="0"/>
                <a:ea typeface="Arial"/>
                <a:cs typeface="Calibri" panose="020F0502020204030204" pitchFamily="34" charset="0"/>
                <a:sym typeface="Arial"/>
              </a:rPr>
              <a:t>salary</a:t>
            </a: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 del registro (SYSDATE y 15000 respectivamente) para finalmente utilizar el registro completo y actualizar la fila completa del empleado 124 en la tabla EMPLEADOS_RETIRADOS.</a:t>
            </a:r>
          </a:p>
        </p:txBody>
      </p:sp>
    </p:spTree>
    <p:extLst>
      <p:ext uri="{BB962C8B-B14F-4D97-AF65-F5344CB8AC3E}">
        <p14:creationId xmlns:p14="http://schemas.microsoft.com/office/powerpoint/2010/main" val="16121074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indent="0" algn="just" eaLnBrk="1" hangingPunct="1">
              <a:lnSpc>
                <a:spcPct val="90000"/>
              </a:lnSpc>
              <a:spcBef>
                <a:spcPct val="0"/>
              </a:spcBef>
              <a:buNone/>
            </a:pPr>
            <a:endParaRPr lang="es-MX" sz="1200" b="0" dirty="0">
              <a:latin typeface="Calibri" panose="020F0502020204030204" pitchFamily="34" charset="0"/>
              <a:ea typeface="ＭＳ Ｐゴシック" pitchFamily="34" charset="-128"/>
              <a:cs typeface="Arial" pitchFamily="34" charset="0"/>
            </a:endParaRPr>
          </a:p>
        </p:txBody>
      </p:sp>
    </p:spTree>
    <p:extLst>
      <p:ext uri="{BB962C8B-B14F-4D97-AF65-F5344CB8AC3E}">
        <p14:creationId xmlns:p14="http://schemas.microsoft.com/office/powerpoint/2010/main" val="41330683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indent="0" algn="just" eaLnBrk="1" hangingPunct="1">
              <a:lnSpc>
                <a:spcPct val="80000"/>
              </a:lnSpc>
              <a:buNone/>
            </a:pPr>
            <a:r>
              <a:rPr lang="es-MX" sz="1200" b="1" i="0" u="none" strike="noStrike" cap="none" dirty="0">
                <a:solidFill>
                  <a:srgbClr val="000000"/>
                </a:solidFill>
                <a:latin typeface="Calibri" panose="020F0502020204030204" pitchFamily="34" charset="0"/>
                <a:ea typeface="Arial"/>
                <a:cs typeface="Calibri" panose="020F0502020204030204" pitchFamily="34" charset="0"/>
                <a:sym typeface="Arial"/>
              </a:rPr>
              <a:t>Tablas PL/SQL</a:t>
            </a:r>
          </a:p>
          <a:p>
            <a:pPr marL="171450" indent="-171450" algn="just" eaLnBrk="1" hangingPunct="1">
              <a:lnSpc>
                <a:spcPct val="80000"/>
              </a:lnSpc>
              <a:buFont typeface="Arial" panose="020B0604020202020204" pitchFamily="34" charset="0"/>
              <a:buChar char="•"/>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Son tipos de datos compuestos (colecciones) definidas por el usuario. Usan una clave primaria para proveer un acceso a las filas similar a como se leen los valores de un arreglo.</a:t>
            </a:r>
          </a:p>
          <a:p>
            <a:pPr marL="171450" indent="-171450" algn="just" eaLnBrk="1" hangingPunct="1">
              <a:lnSpc>
                <a:spcPct val="80000"/>
              </a:lnSpc>
              <a:buFont typeface="Arial" panose="020B0604020202020204" pitchFamily="34" charset="0"/>
              <a:buChar char="•"/>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Son estructuras PL/SQL que pueden tener una columna para almacenar un valor  y un identificador único para esa columna de datos:</a:t>
            </a:r>
          </a:p>
          <a:p>
            <a:pPr marL="628650" lvl="1" indent="-171450" algn="just" eaLnBrk="1" hangingPunct="1">
              <a:lnSpc>
                <a:spcPct val="80000"/>
              </a:lnSpc>
              <a:buFont typeface="Courier New" panose="02070309020205020404" pitchFamily="49" charset="0"/>
              <a:buChar char="o"/>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La clave primaria de tipo BINARY_INTEGER, PLS_INTEGER. También puede ser del tipo VARCHAR2 (o subtipos) que cumple la función de índice o identificador para la columna de datos.</a:t>
            </a:r>
          </a:p>
          <a:p>
            <a:pPr marL="628650" lvl="1" indent="-171450" algn="just" eaLnBrk="1" hangingPunct="1">
              <a:lnSpc>
                <a:spcPct val="80000"/>
              </a:lnSpc>
              <a:buFont typeface="Courier New" panose="02070309020205020404" pitchFamily="49" charset="0"/>
              <a:buChar char="o"/>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Una columna de datos escalares o </a:t>
            </a:r>
            <a:r>
              <a:rPr lang="es-MX" sz="1200" b="0" i="0" u="none" strike="noStrike" cap="none" dirty="0" err="1">
                <a:solidFill>
                  <a:srgbClr val="000000"/>
                </a:solidFill>
                <a:latin typeface="Calibri" panose="020F0502020204030204" pitchFamily="34" charset="0"/>
                <a:ea typeface="Arial"/>
                <a:cs typeface="Calibri" panose="020F0502020204030204" pitchFamily="34" charset="0"/>
                <a:sym typeface="Arial"/>
              </a:rPr>
              <a:t>records</a:t>
            </a: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 la cual almacena los elementos de la tabla INDEX BY.</a:t>
            </a:r>
          </a:p>
          <a:p>
            <a:pPr marL="171450" indent="-171450" algn="just" eaLnBrk="1" hangingPunct="1">
              <a:lnSpc>
                <a:spcPct val="80000"/>
              </a:lnSpc>
              <a:buFont typeface="Arial" panose="020B0604020202020204" pitchFamily="34" charset="0"/>
              <a:buChar char="•"/>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Al igual que el tamaño de una tabla de base de datos, el tamaño de una tala INDEX BY no tiene restricciones. Es decir, el número de filas en una tabla INDEX BY puede aumentar de forma dinámica, de modo que la tabla crece a medida que se agregan nuevas filas. Sin embargo, la clave primaria está restringido al valor máximo que un PLS_INTEGER puede contener.</a:t>
            </a:r>
          </a:p>
          <a:p>
            <a:pPr marL="171450" indent="-171450" algn="just" eaLnBrk="1" hangingPunct="1">
              <a:lnSpc>
                <a:spcPct val="80000"/>
              </a:lnSpc>
              <a:buFont typeface="Arial" panose="020B0604020202020204" pitchFamily="34" charset="0"/>
              <a:buChar char="•"/>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Los elementos que se encuentran en la tabla no guardan ningún orden en particular, no se almacenen de manera contigua en memoria. No son pobladas automáticamente cuando se declaran. Esto se debe programar en el bloque PL/SQL.</a:t>
            </a:r>
          </a:p>
        </p:txBody>
      </p:sp>
    </p:spTree>
    <p:extLst>
      <p:ext uri="{BB962C8B-B14F-4D97-AF65-F5344CB8AC3E}">
        <p14:creationId xmlns:p14="http://schemas.microsoft.com/office/powerpoint/2010/main" val="19475185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indent="0" algn="just" eaLnBrk="1" hangingPunct="1">
              <a:lnSpc>
                <a:spcPct val="80000"/>
              </a:lnSpc>
              <a:buNone/>
            </a:pPr>
            <a:r>
              <a:rPr lang="es-MX" sz="1200" b="1" i="0" u="none" strike="noStrike" cap="none" dirty="0">
                <a:solidFill>
                  <a:srgbClr val="000000"/>
                </a:solidFill>
                <a:latin typeface="Calibri" panose="020F0502020204030204" pitchFamily="34" charset="0"/>
                <a:ea typeface="Arial"/>
                <a:cs typeface="Calibri" panose="020F0502020204030204" pitchFamily="34" charset="0"/>
                <a:sym typeface="Arial"/>
              </a:rPr>
              <a:t>Trabajando con Tablas PL/SQL</a:t>
            </a:r>
          </a:p>
          <a:p>
            <a:pPr marL="0" indent="0" algn="just" eaLnBrk="1" hangingPunct="1">
              <a:lnSpc>
                <a:spcPct val="80000"/>
              </a:lnSpc>
              <a:buFont typeface="Arial" pitchFamily="34" charset="0"/>
              <a:buNone/>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Para poder trabajar con una tabla INDEX BY se deben efectuar tres pasos:</a:t>
            </a:r>
          </a:p>
          <a:p>
            <a:pPr marL="628650" lvl="1" indent="-171450" algn="just" eaLnBrk="1" hangingPunct="1">
              <a:lnSpc>
                <a:spcPct val="80000"/>
              </a:lnSpc>
              <a:buFont typeface="Arial" panose="020B0604020202020204" pitchFamily="34" charset="0"/>
              <a:buChar char="•"/>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Declarar un tipo de dato TABLE del tipo INDEX BY. </a:t>
            </a:r>
          </a:p>
          <a:p>
            <a:pPr marL="628650" lvl="1" indent="-171450" algn="just" eaLnBrk="1" hangingPunct="1">
              <a:lnSpc>
                <a:spcPct val="80000"/>
              </a:lnSpc>
              <a:buFont typeface="Arial" panose="020B0604020202020204" pitchFamily="34" charset="0"/>
              <a:buChar char="•"/>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Declarar una variable de ese tipo de dato.</a:t>
            </a:r>
          </a:p>
          <a:p>
            <a:pPr marL="628650" lvl="1" indent="-171450" algn="just" eaLnBrk="1" hangingPunct="1">
              <a:lnSpc>
                <a:spcPct val="80000"/>
              </a:lnSpc>
              <a:buFont typeface="Arial" panose="020B0604020202020204" pitchFamily="34" charset="0"/>
              <a:buChar char="•"/>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Posteriormente referenciar los elementos de la tabla.</a:t>
            </a:r>
          </a:p>
          <a:p>
            <a:pPr marL="0" indent="0" algn="just" eaLnBrk="1" hangingPunct="1">
              <a:lnSpc>
                <a:spcPct val="80000"/>
              </a:lnSpc>
              <a:buFont typeface="Arial" pitchFamily="34" charset="0"/>
              <a:buNone/>
            </a:pPr>
            <a:r>
              <a:rPr lang="es-MX" sz="1200" b="1" i="0" u="none" strike="noStrike" cap="none" dirty="0">
                <a:solidFill>
                  <a:srgbClr val="000000"/>
                </a:solidFill>
                <a:latin typeface="Calibri" panose="020F0502020204030204" pitchFamily="34" charset="0"/>
                <a:ea typeface="Arial"/>
                <a:cs typeface="Calibri" panose="020F0502020204030204" pitchFamily="34" charset="0"/>
                <a:sym typeface="Arial"/>
              </a:rPr>
              <a:t>Sintaxis para declarar un tipo de dato TABLE:</a:t>
            </a:r>
          </a:p>
          <a:p>
            <a:pPr marL="171450" indent="-171450" algn="just" eaLnBrk="1" hangingPunct="1">
              <a:lnSpc>
                <a:spcPct val="80000"/>
              </a:lnSpc>
              <a:buFont typeface="Arial" panose="020B0604020202020204" pitchFamily="34" charset="0"/>
              <a:buChar char="•"/>
            </a:pPr>
            <a:r>
              <a:rPr lang="es-MX" sz="1200" b="1" i="1" u="none" strike="noStrike" cap="none" dirty="0" err="1">
                <a:solidFill>
                  <a:srgbClr val="000000"/>
                </a:solidFill>
                <a:latin typeface="Calibri" panose="020F0502020204030204" pitchFamily="34" charset="0"/>
                <a:ea typeface="Arial"/>
                <a:cs typeface="Calibri" panose="020F0502020204030204" pitchFamily="34" charset="0"/>
                <a:sym typeface="Arial"/>
              </a:rPr>
              <a:t>nombre_tipo_tabla</a:t>
            </a:r>
            <a:r>
              <a:rPr lang="es-MX" sz="1200" b="1" i="0" u="none" strike="noStrike" cap="none" dirty="0">
                <a:solidFill>
                  <a:srgbClr val="000000"/>
                </a:solidFill>
                <a:latin typeface="Calibri" panose="020F0502020204030204" pitchFamily="34" charset="0"/>
                <a:ea typeface="Arial"/>
                <a:cs typeface="Calibri" panose="020F0502020204030204" pitchFamily="34" charset="0"/>
                <a:sym typeface="Arial"/>
              </a:rPr>
              <a:t>:</a:t>
            </a: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 es el nombre del tipo es el nombre del tipo TABLE.</a:t>
            </a:r>
          </a:p>
          <a:p>
            <a:pPr marL="171450" indent="-171450" algn="just" eaLnBrk="1" hangingPunct="1">
              <a:lnSpc>
                <a:spcPct val="80000"/>
              </a:lnSpc>
              <a:buFont typeface="Arial" panose="020B0604020202020204" pitchFamily="34" charset="0"/>
              <a:buChar char="•"/>
            </a:pPr>
            <a:r>
              <a:rPr lang="es-MX" sz="1200" b="1" i="1" u="none" strike="noStrike" cap="none" dirty="0" err="1">
                <a:solidFill>
                  <a:srgbClr val="000000"/>
                </a:solidFill>
                <a:latin typeface="Calibri" panose="020F0502020204030204" pitchFamily="34" charset="0"/>
                <a:ea typeface="Arial"/>
                <a:cs typeface="Calibri" panose="020F0502020204030204" pitchFamily="34" charset="0"/>
                <a:sym typeface="Arial"/>
              </a:rPr>
              <a:t>tipo_columna</a:t>
            </a: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 tipo de dato escalar o compuesto como VARCHAR2, DATE, NUMBER o %TYPE (se puede usar el atributo %TYPE para proporcionar el tipo de dato columna).</a:t>
            </a:r>
          </a:p>
          <a:p>
            <a:pPr marL="0" indent="0" algn="just" eaLnBrk="1" hangingPunct="1">
              <a:lnSpc>
                <a:spcPct val="80000"/>
              </a:lnSpc>
              <a:buFont typeface="Arial" pitchFamily="34" charset="0"/>
              <a:buNone/>
            </a:pPr>
            <a:r>
              <a:rPr lang="es-MX" sz="1200" b="1" i="0" u="none" strike="noStrike" cap="none" dirty="0">
                <a:solidFill>
                  <a:srgbClr val="000000"/>
                </a:solidFill>
                <a:latin typeface="Calibri" panose="020F0502020204030204" pitchFamily="34" charset="0"/>
                <a:ea typeface="Arial"/>
                <a:cs typeface="Calibri" panose="020F0502020204030204" pitchFamily="34" charset="0"/>
                <a:sym typeface="Arial"/>
              </a:rPr>
              <a:t>Sintaxis para declarar una variable del tipo TABLE definido:</a:t>
            </a:r>
          </a:p>
          <a:p>
            <a:pPr marL="0" indent="0" algn="just" eaLnBrk="1" hangingPunct="1">
              <a:lnSpc>
                <a:spcPct val="80000"/>
              </a:lnSpc>
              <a:buFont typeface="Arial" pitchFamily="34" charset="0"/>
              <a:buNone/>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Estos no son tipos de datos predefinidos (para registros PL/SQL) como son para las variables escalares. Por eso se debe crear primero el tipo registro y entonces declarar un identificador usando el tipo.</a:t>
            </a:r>
          </a:p>
          <a:p>
            <a:pPr marL="171450" indent="-171450" algn="just" eaLnBrk="1" hangingPunct="1">
              <a:lnSpc>
                <a:spcPct val="80000"/>
              </a:lnSpc>
              <a:buFont typeface="Arial" panose="020B0604020202020204" pitchFamily="34" charset="0"/>
              <a:buChar char="•"/>
            </a:pPr>
            <a:r>
              <a:rPr lang="es-MX" sz="1200" b="1" i="1" u="none" strike="noStrike" cap="none" dirty="0" err="1">
                <a:solidFill>
                  <a:srgbClr val="000000"/>
                </a:solidFill>
                <a:latin typeface="Calibri" panose="020F0502020204030204" pitchFamily="34" charset="0"/>
                <a:ea typeface="Arial"/>
                <a:cs typeface="Calibri" panose="020F0502020204030204" pitchFamily="34" charset="0"/>
                <a:sym typeface="Arial"/>
              </a:rPr>
              <a:t>nombre_tabla</a:t>
            </a:r>
            <a:r>
              <a:rPr lang="es-MX" sz="1200" b="1" i="0" u="none" strike="noStrike" cap="none" dirty="0">
                <a:solidFill>
                  <a:srgbClr val="000000"/>
                </a:solidFill>
                <a:latin typeface="Calibri" panose="020F0502020204030204" pitchFamily="34" charset="0"/>
                <a:ea typeface="Arial"/>
                <a:cs typeface="Calibri" panose="020F0502020204030204" pitchFamily="34" charset="0"/>
                <a:sym typeface="Arial"/>
              </a:rPr>
              <a:t>:</a:t>
            </a: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 es el nombre de la variable a la que se asociará el tipo Tabla PL/SQL. </a:t>
            </a:r>
          </a:p>
          <a:p>
            <a:pPr marL="171450" indent="-171450" algn="just" eaLnBrk="1" hangingPunct="1">
              <a:lnSpc>
                <a:spcPct val="80000"/>
              </a:lnSpc>
              <a:buFont typeface="Arial" panose="020B0604020202020204" pitchFamily="34" charset="0"/>
              <a:buChar char="•"/>
            </a:pPr>
            <a:r>
              <a:rPr lang="es-MX" sz="1200" b="1" i="1" u="none" strike="noStrike" cap="none" dirty="0" err="1">
                <a:solidFill>
                  <a:srgbClr val="000000"/>
                </a:solidFill>
                <a:latin typeface="Calibri" panose="020F0502020204030204" pitchFamily="34" charset="0"/>
                <a:ea typeface="Arial"/>
                <a:cs typeface="Calibri" panose="020F0502020204030204" pitchFamily="34" charset="0"/>
                <a:sym typeface="Arial"/>
              </a:rPr>
              <a:t>nombre_tipo_tabla</a:t>
            </a:r>
            <a:r>
              <a:rPr lang="es-MX" sz="1200" b="1" i="0" u="none" strike="noStrike" cap="none" dirty="0">
                <a:solidFill>
                  <a:srgbClr val="000000"/>
                </a:solidFill>
                <a:latin typeface="Calibri" panose="020F0502020204030204" pitchFamily="34" charset="0"/>
                <a:ea typeface="Arial"/>
                <a:cs typeface="Calibri" panose="020F0502020204030204" pitchFamily="34" charset="0"/>
                <a:sym typeface="Arial"/>
              </a:rPr>
              <a:t>:</a:t>
            </a: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 es el tipo tabla PL/SQL (TABLE) definido anteriormente</a:t>
            </a:r>
          </a:p>
          <a:p>
            <a:pPr marL="0" marR="0" indent="0" algn="l" defTabSz="914400" rtl="0" eaLnBrk="0" fontAlgn="base" latinLnBrk="0" hangingPunct="0">
              <a:lnSpc>
                <a:spcPct val="100000"/>
              </a:lnSpc>
              <a:spcBef>
                <a:spcPct val="30000"/>
              </a:spcBef>
              <a:spcAft>
                <a:spcPct val="0"/>
              </a:spcAft>
              <a:buClrTx/>
              <a:buSzTx/>
              <a:buFontTx/>
              <a:buNone/>
              <a:tabLst/>
              <a:defRPr/>
            </a:pPr>
            <a:r>
              <a:rPr lang="es-MX" sz="1200" b="1" dirty="0">
                <a:latin typeface="Calibri" panose="020F0502020204030204" pitchFamily="34" charset="0"/>
                <a:cs typeface="Calibri" panose="020F0502020204030204" pitchFamily="34" charset="0"/>
              </a:rPr>
              <a:t>En la</a:t>
            </a:r>
            <a:r>
              <a:rPr lang="es-MX" sz="1200" b="1" baseline="0" dirty="0">
                <a:latin typeface="Calibri" panose="020F0502020204030204" pitchFamily="34" charset="0"/>
                <a:cs typeface="Calibri" panose="020F0502020204030204" pitchFamily="34" charset="0"/>
              </a:rPr>
              <a:t> sintaxis para hacer referencia a elementos de la Tabla INDEX BY:</a:t>
            </a:r>
            <a:endParaRPr lang="es-MX" sz="1200" b="1" dirty="0">
              <a:latin typeface="Calibri" panose="020F0502020204030204" pitchFamily="34" charset="0"/>
              <a:cs typeface="Calibri" panose="020F0502020204030204" pitchFamily="34" charset="0"/>
            </a:endParaRPr>
          </a:p>
          <a:p>
            <a:pPr marL="0" marR="0" indent="0" algn="l" defTabSz="914400" rtl="0" eaLnBrk="0" fontAlgn="base" latinLnBrk="0" hangingPunct="0">
              <a:lnSpc>
                <a:spcPct val="100000"/>
              </a:lnSpc>
              <a:spcBef>
                <a:spcPct val="30000"/>
              </a:spcBef>
              <a:spcAft>
                <a:spcPct val="0"/>
              </a:spcAft>
              <a:buClrTx/>
              <a:buSzTx/>
              <a:buFont typeface="Arial" pitchFamily="34" charset="0"/>
              <a:buChar char="•"/>
              <a:tabLst/>
              <a:defRPr/>
            </a:pPr>
            <a:r>
              <a:rPr lang="es-MX" sz="1200" dirty="0">
                <a:latin typeface="Calibri" panose="020F0502020204030204" pitchFamily="34" charset="0"/>
                <a:cs typeface="Calibri" panose="020F0502020204030204" pitchFamily="34" charset="0"/>
              </a:rPr>
              <a:t>  </a:t>
            </a:r>
            <a:r>
              <a:rPr lang="en-US" sz="1200" b="1" i="1" dirty="0" err="1">
                <a:latin typeface="Calibri" panose="020F0502020204030204" pitchFamily="34" charset="0"/>
                <a:cs typeface="Calibri" panose="020F0502020204030204" pitchFamily="34" charset="0"/>
              </a:rPr>
              <a:t>índice</a:t>
            </a:r>
            <a:r>
              <a:rPr lang="en-US" sz="1200" b="1" i="1" dirty="0">
                <a:latin typeface="Calibri" panose="020F0502020204030204" pitchFamily="34" charset="0"/>
                <a:cs typeface="Calibri" panose="020F0502020204030204" pitchFamily="34" charset="0"/>
              </a:rPr>
              <a:t> </a:t>
            </a:r>
            <a:r>
              <a:rPr lang="en-US" sz="1200" b="1" dirty="0">
                <a:latin typeface="Calibri" panose="020F0502020204030204" pitchFamily="34" charset="0"/>
                <a:cs typeface="Calibri" panose="020F0502020204030204" pitchFamily="34" charset="0"/>
              </a:rPr>
              <a:t>:</a:t>
            </a:r>
            <a:r>
              <a:rPr lang="en-US" sz="1200" dirty="0">
                <a:latin typeface="Calibri" panose="020F0502020204030204" pitchFamily="34" charset="0"/>
                <a:cs typeface="Calibri" panose="020F0502020204030204" pitchFamily="34" charset="0"/>
              </a:rPr>
              <a:t> </a:t>
            </a:r>
            <a:r>
              <a:rPr lang="en-US" sz="1200" dirty="0" err="1">
                <a:latin typeface="Calibri" panose="020F0502020204030204" pitchFamily="34" charset="0"/>
                <a:cs typeface="Calibri" panose="020F0502020204030204" pitchFamily="34" charset="0"/>
              </a:rPr>
              <a:t>pertenece</a:t>
            </a:r>
            <a:r>
              <a:rPr lang="en-US" sz="1200" dirty="0">
                <a:latin typeface="Calibri" panose="020F0502020204030204" pitchFamily="34" charset="0"/>
                <a:cs typeface="Calibri" panose="020F0502020204030204" pitchFamily="34" charset="0"/>
              </a:rPr>
              <a:t> al </a:t>
            </a:r>
            <a:r>
              <a:rPr lang="en-US" sz="1200" dirty="0" err="1">
                <a:latin typeface="Calibri" panose="020F0502020204030204" pitchFamily="34" charset="0"/>
                <a:cs typeface="Calibri" panose="020F0502020204030204" pitchFamily="34" charset="0"/>
              </a:rPr>
              <a:t>tipo</a:t>
            </a:r>
            <a:r>
              <a:rPr lang="en-US" sz="1200" dirty="0">
                <a:latin typeface="Calibri" panose="020F0502020204030204" pitchFamily="34" charset="0"/>
                <a:cs typeface="Calibri" panose="020F0502020204030204" pitchFamily="34" charset="0"/>
              </a:rPr>
              <a:t>  </a:t>
            </a:r>
            <a:r>
              <a:rPr lang="es-ES" sz="1200" dirty="0">
                <a:latin typeface="Calibri" panose="020F0502020204030204" pitchFamily="34" charset="0"/>
                <a:cs typeface="Calibri" panose="020F0502020204030204" pitchFamily="34" charset="0"/>
              </a:rPr>
              <a:t>PLS_INTEGER que representa la fila de la tabla INDEX BY que se desea referenciar. </a:t>
            </a:r>
            <a:endParaRPr lang="en-US" sz="1200" dirty="0">
              <a:latin typeface="Calibri" panose="020F0502020204030204" pitchFamily="34" charset="0"/>
              <a:cs typeface="Calibri" panose="020F0502020204030204" pitchFamily="34" charset="0"/>
            </a:endParaRPr>
          </a:p>
          <a:p>
            <a:pPr marL="0" indent="0" algn="just" eaLnBrk="1" hangingPunct="1">
              <a:lnSpc>
                <a:spcPct val="80000"/>
              </a:lnSpc>
              <a:buNone/>
            </a:pPr>
            <a:endPar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endParaRPr>
          </a:p>
        </p:txBody>
      </p:sp>
    </p:spTree>
    <p:extLst>
      <p:ext uri="{BB962C8B-B14F-4D97-AF65-F5344CB8AC3E}">
        <p14:creationId xmlns:p14="http://schemas.microsoft.com/office/powerpoint/2010/main" val="86166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marR="0" lvl="0" indent="0" algn="just" defTabSz="914400" rtl="0" eaLnBrk="0" fontAlgn="base" latinLnBrk="0" hangingPunct="0">
              <a:lnSpc>
                <a:spcPct val="100000"/>
              </a:lnSpc>
              <a:spcBef>
                <a:spcPct val="30000"/>
              </a:spcBef>
              <a:spcAft>
                <a:spcPct val="0"/>
              </a:spcAft>
              <a:buClrTx/>
              <a:buSzTx/>
              <a:buFontTx/>
              <a:buNone/>
              <a:tabLst/>
              <a:defRPr/>
            </a:pPr>
            <a:r>
              <a:rPr lang="es-CL" sz="1200" b="1" dirty="0">
                <a:solidFill>
                  <a:prstClr val="white"/>
                </a:solidFill>
                <a:latin typeface="Calibri"/>
              </a:rPr>
              <a:t>Trabajando con Tablas PL/SQL</a:t>
            </a:r>
            <a:endParaRPr kumimoji="0" lang="es-CL" sz="1200" b="1" i="0" u="none" strike="noStrike" kern="1200" cap="none" spc="0" normalizeH="0" baseline="0" noProof="0" dirty="0">
              <a:ln>
                <a:noFill/>
              </a:ln>
              <a:solidFill>
                <a:prstClr val="black"/>
              </a:solidFill>
              <a:effectLst/>
              <a:uLnTx/>
              <a:uFillTx/>
              <a:latin typeface="Calibri"/>
              <a:ea typeface="+mn-ea"/>
              <a:cs typeface="Arial" charset="0"/>
            </a:endParaRPr>
          </a:p>
          <a:p>
            <a:pPr marL="0" marR="0" lvl="0" indent="0" algn="just" defTabSz="914400" rtl="0" eaLnBrk="1" fontAlgn="base" latinLnBrk="0" hangingPunct="1">
              <a:lnSpc>
                <a:spcPct val="90000"/>
              </a:lnSpc>
              <a:spcBef>
                <a:spcPct val="0"/>
              </a:spcBef>
              <a:spcAft>
                <a:spcPct val="0"/>
              </a:spcAft>
              <a:buClrTx/>
              <a:buSzTx/>
              <a:buFontTx/>
              <a:buNone/>
              <a:tabLst/>
              <a:defRPr/>
            </a:pPr>
            <a:r>
              <a:rPr kumimoji="0" lang="es-MX" sz="1200" b="0" i="0" u="none" strike="noStrike" kern="1200" cap="none" spc="0" normalizeH="0" baseline="0" noProof="0" dirty="0">
                <a:ln>
                  <a:noFill/>
                </a:ln>
                <a:solidFill>
                  <a:prstClr val="black"/>
                </a:solidFill>
                <a:effectLst/>
                <a:uLnTx/>
                <a:uFillTx/>
                <a:latin typeface="Calibri"/>
                <a:ea typeface="+mn-ea"/>
                <a:cs typeface="Arial" charset="0"/>
              </a:rPr>
              <a:t>En el ejemplo, primero se crea la tabla </a:t>
            </a:r>
            <a:r>
              <a:rPr kumimoji="0" lang="es-MX" sz="1200" b="0" i="0" u="none" strike="noStrike" kern="1200" cap="none" spc="0" normalizeH="0" baseline="0" noProof="0" dirty="0" err="1">
                <a:ln>
                  <a:noFill/>
                </a:ln>
                <a:solidFill>
                  <a:prstClr val="black"/>
                </a:solidFill>
                <a:effectLst/>
                <a:uLnTx/>
                <a:uFillTx/>
                <a:latin typeface="Calibri"/>
                <a:ea typeface="+mn-ea"/>
                <a:cs typeface="Arial" charset="0"/>
              </a:rPr>
              <a:t>datos_empleado</a:t>
            </a:r>
            <a:r>
              <a:rPr kumimoji="0" lang="es-MX" sz="1200" b="0" i="0" u="none" strike="noStrike" kern="1200" cap="none" spc="0" normalizeH="0" baseline="0" noProof="0" dirty="0">
                <a:ln>
                  <a:noFill/>
                </a:ln>
                <a:solidFill>
                  <a:prstClr val="black"/>
                </a:solidFill>
                <a:effectLst/>
                <a:uLnTx/>
                <a:uFillTx/>
                <a:latin typeface="Calibri"/>
                <a:ea typeface="+mn-ea"/>
                <a:cs typeface="Arial" charset="0"/>
              </a:rPr>
              <a:t>. Posteriormente, en el bloque PL/SQL se crean dos tipos de tablas INDEX BY </a:t>
            </a:r>
            <a:r>
              <a:rPr kumimoji="0" lang="es-MX" sz="1200" b="0" i="0" u="none" strike="noStrike" kern="1200" cap="none" spc="0" normalizeH="0" baseline="0" noProof="0" dirty="0" err="1">
                <a:ln>
                  <a:noFill/>
                </a:ln>
                <a:solidFill>
                  <a:prstClr val="black"/>
                </a:solidFill>
                <a:effectLst/>
                <a:uLnTx/>
                <a:uFillTx/>
                <a:latin typeface="Calibri"/>
                <a:ea typeface="+mn-ea"/>
                <a:cs typeface="Arial" charset="0"/>
              </a:rPr>
              <a:t>tipo_tabla_apellido</a:t>
            </a:r>
            <a:r>
              <a:rPr kumimoji="0" lang="es-MX" sz="1200" b="0" i="0" u="none" strike="noStrike" kern="1200" cap="none" spc="0" normalizeH="0" baseline="0" noProof="0" dirty="0">
                <a:ln>
                  <a:noFill/>
                </a:ln>
                <a:solidFill>
                  <a:prstClr val="black"/>
                </a:solidFill>
                <a:effectLst/>
                <a:uLnTx/>
                <a:uFillTx/>
                <a:latin typeface="Calibri"/>
                <a:ea typeface="+mn-ea"/>
                <a:cs typeface="Arial" charset="0"/>
              </a:rPr>
              <a:t> y </a:t>
            </a:r>
            <a:r>
              <a:rPr kumimoji="0" lang="es-MX" sz="1200" b="0" i="0" u="none" strike="noStrike" kern="1200" cap="none" spc="0" normalizeH="0" baseline="0" noProof="0" dirty="0" err="1">
                <a:ln>
                  <a:noFill/>
                </a:ln>
                <a:solidFill>
                  <a:prstClr val="black"/>
                </a:solidFill>
                <a:effectLst/>
                <a:uLnTx/>
                <a:uFillTx/>
                <a:latin typeface="Calibri"/>
                <a:ea typeface="+mn-ea"/>
                <a:cs typeface="Arial" charset="0"/>
              </a:rPr>
              <a:t>tipo_tabla_hiredate</a:t>
            </a:r>
            <a:r>
              <a:rPr kumimoji="0" lang="es-MX" sz="1200" b="0" i="0" u="none" strike="noStrike" kern="1200" cap="none" spc="0" normalizeH="0" baseline="0" noProof="0" dirty="0">
                <a:ln>
                  <a:noFill/>
                </a:ln>
                <a:solidFill>
                  <a:prstClr val="black"/>
                </a:solidFill>
                <a:effectLst/>
                <a:uLnTx/>
                <a:uFillTx/>
                <a:latin typeface="Calibri"/>
                <a:ea typeface="+mn-ea"/>
                <a:cs typeface="Arial" charset="0"/>
              </a:rPr>
              <a:t> En la primera fila de la tabla </a:t>
            </a:r>
            <a:r>
              <a:rPr kumimoji="0" lang="es-MX" sz="1200" b="0" i="0" u="none" strike="noStrike" kern="1200" cap="none" spc="0" normalizeH="0" baseline="0" noProof="0" dirty="0" err="1">
                <a:ln>
                  <a:noFill/>
                </a:ln>
                <a:solidFill>
                  <a:prstClr val="black"/>
                </a:solidFill>
                <a:effectLst/>
                <a:uLnTx/>
                <a:uFillTx/>
                <a:latin typeface="Calibri"/>
                <a:ea typeface="Arial"/>
                <a:cs typeface="Arial" charset="0"/>
                <a:sym typeface="Arial"/>
              </a:rPr>
              <a:t>tipo_tabla_apellido</a:t>
            </a:r>
            <a:r>
              <a:rPr kumimoji="0" lang="es-MX" sz="1200" b="0" i="0" u="none" strike="noStrike" kern="1200" cap="none" spc="0" normalizeH="0" baseline="0" noProof="0" dirty="0">
                <a:ln>
                  <a:noFill/>
                </a:ln>
                <a:solidFill>
                  <a:prstClr val="black"/>
                </a:solidFill>
                <a:effectLst/>
                <a:uLnTx/>
                <a:uFillTx/>
                <a:latin typeface="Calibri"/>
                <a:ea typeface="Arial"/>
                <a:cs typeface="Arial" charset="0"/>
                <a:sym typeface="Arial"/>
              </a:rPr>
              <a:t> </a:t>
            </a:r>
            <a:r>
              <a:rPr kumimoji="0" lang="es-MX" sz="1200" b="0" i="0" u="none" strike="noStrike" kern="1200" cap="none" spc="0" normalizeH="0" baseline="0" noProof="0" dirty="0">
                <a:ln>
                  <a:noFill/>
                </a:ln>
                <a:solidFill>
                  <a:prstClr val="black"/>
                </a:solidFill>
                <a:effectLst/>
                <a:uLnTx/>
                <a:uFillTx/>
                <a:latin typeface="Calibri"/>
                <a:ea typeface="+mn-ea"/>
                <a:cs typeface="Arial" charset="0"/>
              </a:rPr>
              <a:t>tendrá el valor CAMERON y en la fila 8 de la tabla  </a:t>
            </a:r>
            <a:r>
              <a:rPr kumimoji="0" lang="es-MX" sz="1200" b="0" i="0" u="none" strike="noStrike" kern="1200" cap="none" spc="0" normalizeH="0" baseline="0" noProof="0" dirty="0" err="1">
                <a:ln>
                  <a:noFill/>
                </a:ln>
                <a:solidFill>
                  <a:prstClr val="black"/>
                </a:solidFill>
                <a:effectLst/>
                <a:uLnTx/>
                <a:uFillTx/>
                <a:latin typeface="Calibri"/>
                <a:ea typeface="Arial"/>
                <a:cs typeface="Arial" charset="0"/>
                <a:sym typeface="Arial"/>
              </a:rPr>
              <a:t>tipo_tabla_hiredate</a:t>
            </a:r>
            <a:r>
              <a:rPr kumimoji="0" lang="es-MX" sz="1200" b="0" i="0" u="none" strike="noStrike" kern="1200" cap="none" spc="0" normalizeH="0" baseline="0" noProof="0" dirty="0">
                <a:ln>
                  <a:noFill/>
                </a:ln>
                <a:solidFill>
                  <a:prstClr val="black"/>
                </a:solidFill>
                <a:effectLst/>
                <a:uLnTx/>
                <a:uFillTx/>
                <a:latin typeface="Calibri"/>
                <a:ea typeface="Arial"/>
                <a:cs typeface="Arial" charset="0"/>
                <a:sym typeface="Arial"/>
              </a:rPr>
              <a:t> </a:t>
            </a:r>
            <a:r>
              <a:rPr kumimoji="0" lang="es-MX" sz="1200" b="0" i="0" u="none" strike="noStrike" kern="1200" cap="none" spc="0" normalizeH="0" baseline="0" noProof="0" dirty="0">
                <a:ln>
                  <a:noFill/>
                </a:ln>
                <a:solidFill>
                  <a:prstClr val="black"/>
                </a:solidFill>
                <a:effectLst/>
                <a:uLnTx/>
                <a:uFillTx/>
                <a:latin typeface="Calibri"/>
                <a:ea typeface="+mn-ea"/>
                <a:cs typeface="Arial" charset="0"/>
              </a:rPr>
              <a:t> tendrá la fecha actual de la base de datos aumentada en 7 días (el ejemplo se ejecutó el 21/12/202020). Posteriormente se insertar en la tabla </a:t>
            </a:r>
            <a:r>
              <a:rPr kumimoji="0" lang="es-MX" sz="1200" b="0" i="0" u="none" strike="noStrike" kern="1200" cap="none" spc="0" normalizeH="0" baseline="0" noProof="0" dirty="0" err="1">
                <a:ln>
                  <a:noFill/>
                </a:ln>
                <a:solidFill>
                  <a:prstClr val="black"/>
                </a:solidFill>
                <a:effectLst/>
                <a:uLnTx/>
                <a:uFillTx/>
                <a:latin typeface="Calibri"/>
                <a:ea typeface="+mn-ea"/>
                <a:cs typeface="Arial" charset="0"/>
              </a:rPr>
              <a:t>datos_empleado</a:t>
            </a:r>
            <a:r>
              <a:rPr kumimoji="0" lang="es-MX" sz="1200" b="0" i="0" u="none" strike="noStrike" kern="1200" cap="none" spc="0" normalizeH="0" baseline="0" noProof="0" dirty="0">
                <a:ln>
                  <a:noFill/>
                </a:ln>
                <a:solidFill>
                  <a:prstClr val="black"/>
                </a:solidFill>
                <a:effectLst/>
                <a:uLnTx/>
                <a:uFillTx/>
                <a:latin typeface="Calibri"/>
                <a:ea typeface="+mn-ea"/>
                <a:cs typeface="Arial" charset="0"/>
              </a:rPr>
              <a:t> los valores almacenados en ambas tablas INDEX BY.</a:t>
            </a:r>
          </a:p>
          <a:p>
            <a:pPr marL="0" marR="0" lvl="0" indent="0" algn="just" defTabSz="914400" rtl="0" eaLnBrk="1" fontAlgn="base" latinLnBrk="0" hangingPunct="1">
              <a:lnSpc>
                <a:spcPct val="90000"/>
              </a:lnSpc>
              <a:spcBef>
                <a:spcPct val="0"/>
              </a:spcBef>
              <a:spcAft>
                <a:spcPct val="0"/>
              </a:spcAft>
              <a:buClrTx/>
              <a:buSzTx/>
              <a:buFontTx/>
              <a:buNone/>
              <a:tabLst/>
              <a:defRPr/>
            </a:pPr>
            <a:endParaRPr kumimoji="0" lang="es-MX" sz="1200" b="0" i="0" u="none" strike="noStrike" kern="1200" cap="none" spc="0" normalizeH="0" baseline="0" noProof="0" dirty="0">
              <a:ln>
                <a:noFill/>
              </a:ln>
              <a:solidFill>
                <a:prstClr val="black"/>
              </a:solidFill>
              <a:effectLst/>
              <a:uLnTx/>
              <a:uFillTx/>
              <a:latin typeface="Calibri"/>
              <a:ea typeface="+mn-ea"/>
              <a:cs typeface="Arial" charset="0"/>
            </a:endParaRPr>
          </a:p>
        </p:txBody>
      </p:sp>
    </p:spTree>
    <p:extLst>
      <p:ext uri="{BB962C8B-B14F-4D97-AF65-F5344CB8AC3E}">
        <p14:creationId xmlns:p14="http://schemas.microsoft.com/office/powerpoint/2010/main" val="29023093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marR="0" lvl="0" indent="0" algn="just" defTabSz="914400" rtl="0" eaLnBrk="1" fontAlgn="base" latinLnBrk="0" hangingPunct="1">
              <a:lnSpc>
                <a:spcPct val="90000"/>
              </a:lnSpc>
              <a:spcBef>
                <a:spcPct val="0"/>
              </a:spcBef>
              <a:spcAft>
                <a:spcPct val="0"/>
              </a:spcAft>
              <a:buClrTx/>
              <a:buSzTx/>
              <a:buFontTx/>
              <a:buNone/>
              <a:tabLst/>
              <a:defRPr/>
            </a:pPr>
            <a:endParaRPr kumimoji="0" lang="es-MX" sz="1200" b="0" i="0" u="none" strike="noStrike" kern="1200" cap="none" spc="0" normalizeH="0" baseline="0" noProof="0" dirty="0">
              <a:ln>
                <a:noFill/>
              </a:ln>
              <a:solidFill>
                <a:prstClr val="black"/>
              </a:solidFill>
              <a:effectLst/>
              <a:uLnTx/>
              <a:uFillTx/>
              <a:latin typeface="Calibri"/>
              <a:ea typeface="+mn-ea"/>
              <a:cs typeface="Arial" charset="0"/>
            </a:endParaRPr>
          </a:p>
        </p:txBody>
      </p:sp>
    </p:spTree>
    <p:extLst>
      <p:ext uri="{BB962C8B-B14F-4D97-AF65-F5344CB8AC3E}">
        <p14:creationId xmlns:p14="http://schemas.microsoft.com/office/powerpoint/2010/main" val="19629944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marR="0" lvl="0" indent="0" algn="just" defTabSz="914400" rtl="0" eaLnBrk="0" fontAlgn="base" latinLnBrk="0" hangingPunct="0">
              <a:lnSpc>
                <a:spcPct val="100000"/>
              </a:lnSpc>
              <a:spcBef>
                <a:spcPct val="30000"/>
              </a:spcBef>
              <a:spcAft>
                <a:spcPct val="0"/>
              </a:spcAft>
              <a:buClrTx/>
              <a:buSzTx/>
              <a:buFontTx/>
              <a:buNone/>
              <a:tabLst/>
              <a:defRPr/>
            </a:pPr>
            <a:r>
              <a:rPr lang="es-MX" sz="1200" b="1" dirty="0">
                <a:solidFill>
                  <a:prstClr val="white"/>
                </a:solidFill>
                <a:latin typeface="Calibri"/>
              </a:rPr>
              <a:t>Métodos para el manejo de Tablas PL/SQL</a:t>
            </a:r>
            <a:endParaRPr kumimoji="0" lang="es-CL" sz="1200" b="1" i="0" u="none" strike="noStrike" kern="1200" cap="none" spc="0" normalizeH="0" baseline="0" noProof="0" dirty="0">
              <a:ln>
                <a:noFill/>
              </a:ln>
              <a:solidFill>
                <a:prstClr val="black"/>
              </a:solidFill>
              <a:effectLst/>
              <a:uLnTx/>
              <a:uFillTx/>
              <a:latin typeface="Calibri"/>
              <a:ea typeface="+mn-ea"/>
              <a:cs typeface="Arial" charset="0"/>
            </a:endParaRPr>
          </a:p>
          <a:p>
            <a:pPr marL="0" marR="0" lvl="0" indent="0" algn="just" defTabSz="914400" rtl="0" eaLnBrk="1" fontAlgn="base" latinLnBrk="0" hangingPunct="1">
              <a:lnSpc>
                <a:spcPct val="90000"/>
              </a:lnSpc>
              <a:spcBef>
                <a:spcPct val="0"/>
              </a:spcBef>
              <a:spcAft>
                <a:spcPct val="0"/>
              </a:spcAft>
              <a:buClrTx/>
              <a:buSzTx/>
              <a:buFontTx/>
              <a:buNone/>
              <a:tabLst/>
              <a:defRPr/>
            </a:pPr>
            <a:r>
              <a:rPr kumimoji="0" lang="es-MX" sz="1200" b="0" i="0" u="none" strike="noStrike" kern="1200" cap="none" spc="0" normalizeH="0" baseline="0" noProof="0" dirty="0">
                <a:ln>
                  <a:noFill/>
                </a:ln>
                <a:solidFill>
                  <a:prstClr val="black"/>
                </a:solidFill>
                <a:effectLst/>
                <a:uLnTx/>
                <a:uFillTx/>
                <a:latin typeface="Calibri"/>
                <a:ea typeface="+mn-ea"/>
                <a:cs typeface="Arial" charset="0"/>
              </a:rPr>
              <a:t>En el bloque PL/SQL, se declara el tipo Tabla INDEX BY  </a:t>
            </a:r>
            <a:r>
              <a:rPr kumimoji="0" lang="es-MX" sz="1200" b="0" i="0" u="none" strike="noStrike" kern="1200" cap="none" spc="0" normalizeH="0" baseline="0" noProof="0" dirty="0" err="1">
                <a:ln>
                  <a:noFill/>
                </a:ln>
                <a:solidFill>
                  <a:prstClr val="black"/>
                </a:solidFill>
                <a:effectLst/>
                <a:uLnTx/>
                <a:uFillTx/>
                <a:latin typeface="Calibri"/>
                <a:ea typeface="+mn-ea"/>
                <a:cs typeface="Arial" charset="0"/>
              </a:rPr>
              <a:t>tipo_tabla_emp</a:t>
            </a:r>
            <a:r>
              <a:rPr kumimoji="0" lang="es-MX" sz="1200" b="0" i="0" u="none" strike="noStrike" kern="1200" cap="none" spc="0" normalizeH="0" baseline="0" noProof="0" dirty="0">
                <a:ln>
                  <a:noFill/>
                </a:ln>
                <a:solidFill>
                  <a:prstClr val="black"/>
                </a:solidFill>
                <a:effectLst/>
                <a:uLnTx/>
                <a:uFillTx/>
                <a:latin typeface="Calibri"/>
                <a:ea typeface="+mn-ea"/>
                <a:cs typeface="Arial" charset="0"/>
              </a:rPr>
              <a:t> para almacenar temporalmente todos los datos de los empleados cuya identificación esté entre 100 y 104 (5 filas). Al usar el atributo %ROWTYPE, la tabla INDEX BY tendrá como nombres de campos los mismos nombres que tienen las columnas de la tabla EMPLOYEES, los mismos tipos de datos y largos.</a:t>
            </a:r>
          </a:p>
          <a:p>
            <a:pPr marL="0" marR="0" lvl="0" indent="0" algn="just" defTabSz="914400" rtl="0" eaLnBrk="1" fontAlgn="base" latinLnBrk="0" hangingPunct="1">
              <a:lnSpc>
                <a:spcPct val="90000"/>
              </a:lnSpc>
              <a:spcBef>
                <a:spcPct val="0"/>
              </a:spcBef>
              <a:spcAft>
                <a:spcPct val="0"/>
              </a:spcAft>
              <a:buClrTx/>
              <a:buSzTx/>
              <a:buFontTx/>
              <a:buNone/>
              <a:tabLst/>
              <a:defRPr/>
            </a:pPr>
            <a:r>
              <a:rPr kumimoji="0" lang="es-MX" sz="1200" b="0" i="0" u="none" strike="noStrike" kern="1200" cap="none" spc="0" normalizeH="0" baseline="0" noProof="0" dirty="0">
                <a:ln>
                  <a:noFill/>
                </a:ln>
                <a:solidFill>
                  <a:prstClr val="black"/>
                </a:solidFill>
                <a:effectLst/>
                <a:uLnTx/>
                <a:uFillTx/>
                <a:latin typeface="Calibri"/>
                <a:ea typeface="+mn-ea"/>
                <a:cs typeface="Arial" charset="0"/>
              </a:rPr>
              <a:t>El primer </a:t>
            </a:r>
            <a:r>
              <a:rPr kumimoji="0" lang="es-MX" sz="1200" b="0" i="0" u="none" strike="noStrike" kern="1200" cap="none" spc="0" normalizeH="0" baseline="0" noProof="0" dirty="0" err="1">
                <a:ln>
                  <a:noFill/>
                </a:ln>
                <a:solidFill>
                  <a:prstClr val="black"/>
                </a:solidFill>
                <a:effectLst/>
                <a:uLnTx/>
                <a:uFillTx/>
                <a:latin typeface="Calibri"/>
                <a:ea typeface="+mn-ea"/>
                <a:cs typeface="Arial" charset="0"/>
              </a:rPr>
              <a:t>loop</a:t>
            </a:r>
            <a:r>
              <a:rPr kumimoji="0" lang="es-MX" sz="1200" b="0" i="0" u="none" strike="noStrike" kern="1200" cap="none" spc="0" normalizeH="0" baseline="0" noProof="0" dirty="0">
                <a:ln>
                  <a:noFill/>
                </a:ln>
                <a:solidFill>
                  <a:prstClr val="black"/>
                </a:solidFill>
                <a:effectLst/>
                <a:uLnTx/>
                <a:uFillTx/>
                <a:latin typeface="Calibri"/>
                <a:ea typeface="+mn-ea"/>
                <a:cs typeface="Arial" charset="0"/>
              </a:rPr>
              <a:t>  recupera la información de los empleados y los almacena en la tabla </a:t>
            </a:r>
            <a:r>
              <a:rPr kumimoji="0" lang="es-MX" sz="1200" b="0" i="0" u="none" strike="noStrike" kern="1200" cap="none" spc="0" normalizeH="0" baseline="0" noProof="0" dirty="0" err="1">
                <a:ln>
                  <a:noFill/>
                </a:ln>
                <a:solidFill>
                  <a:prstClr val="black"/>
                </a:solidFill>
                <a:effectLst/>
                <a:uLnTx/>
                <a:uFillTx/>
                <a:latin typeface="Calibri"/>
                <a:ea typeface="+mn-ea"/>
                <a:cs typeface="Arial" charset="0"/>
              </a:rPr>
              <a:t>tabla_emp</a:t>
            </a:r>
            <a:r>
              <a:rPr kumimoji="0" lang="es-MX" sz="1200" b="0" i="0" u="none" strike="noStrike" kern="1200" cap="none" spc="0" normalizeH="0" baseline="0" noProof="0" dirty="0">
                <a:ln>
                  <a:noFill/>
                </a:ln>
                <a:solidFill>
                  <a:prstClr val="black"/>
                </a:solidFill>
                <a:effectLst/>
                <a:uLnTx/>
                <a:uFillTx/>
                <a:latin typeface="Calibri"/>
                <a:ea typeface="+mn-ea"/>
                <a:cs typeface="Arial" charset="0"/>
              </a:rPr>
              <a:t>. En el segundo </a:t>
            </a:r>
            <a:r>
              <a:rPr kumimoji="0" lang="es-MX" sz="1200" b="0" i="0" u="none" strike="noStrike" kern="1200" cap="none" spc="0" normalizeH="0" baseline="0" noProof="0" dirty="0" err="1">
                <a:ln>
                  <a:noFill/>
                </a:ln>
                <a:solidFill>
                  <a:prstClr val="black"/>
                </a:solidFill>
                <a:effectLst/>
                <a:uLnTx/>
                <a:uFillTx/>
                <a:latin typeface="Calibri"/>
                <a:ea typeface="+mn-ea"/>
                <a:cs typeface="Arial" charset="0"/>
              </a:rPr>
              <a:t>loop</a:t>
            </a:r>
            <a:r>
              <a:rPr kumimoji="0" lang="es-MX" sz="1200" b="0" i="0" u="none" strike="noStrike" kern="1200" cap="none" spc="0" normalizeH="0" baseline="0" noProof="0" dirty="0">
                <a:ln>
                  <a:noFill/>
                </a:ln>
                <a:solidFill>
                  <a:prstClr val="black"/>
                </a:solidFill>
                <a:effectLst/>
                <a:uLnTx/>
                <a:uFillTx/>
                <a:latin typeface="Calibri"/>
                <a:ea typeface="+mn-ea"/>
                <a:cs typeface="Arial" charset="0"/>
              </a:rPr>
              <a:t>, usando los </a:t>
            </a:r>
            <a:r>
              <a:rPr kumimoji="0" lang="es-MX" sz="1200" b="0" i="0" u="none" strike="noStrike" kern="1200" cap="none" spc="0" normalizeH="0" baseline="0" noProof="0" dirty="0" err="1">
                <a:ln>
                  <a:noFill/>
                </a:ln>
                <a:solidFill>
                  <a:prstClr val="black"/>
                </a:solidFill>
                <a:effectLst/>
                <a:uLnTx/>
                <a:uFillTx/>
                <a:latin typeface="Calibri"/>
                <a:ea typeface="+mn-ea"/>
                <a:cs typeface="Arial" charset="0"/>
              </a:rPr>
              <a:t>métdos</a:t>
            </a:r>
            <a:r>
              <a:rPr kumimoji="0" lang="es-MX" sz="1200" b="0" i="0" u="none" strike="noStrike" kern="1200" cap="none" spc="0" normalizeH="0" baseline="0" noProof="0" dirty="0">
                <a:ln>
                  <a:noFill/>
                </a:ln>
                <a:solidFill>
                  <a:prstClr val="black"/>
                </a:solidFill>
                <a:effectLst/>
                <a:uLnTx/>
                <a:uFillTx/>
                <a:latin typeface="Calibri"/>
                <a:ea typeface="+mn-ea"/>
                <a:cs typeface="Arial" charset="0"/>
              </a:rPr>
              <a:t> FIRST y LAST, se leen desde el primero al último 5 registros de la tabla </a:t>
            </a:r>
            <a:r>
              <a:rPr kumimoji="0" lang="es-MX" sz="1200" b="0" i="0" u="none" strike="noStrike" kern="1200" cap="none" spc="0" normalizeH="0" baseline="0" noProof="0" dirty="0" err="1">
                <a:ln>
                  <a:noFill/>
                </a:ln>
                <a:solidFill>
                  <a:prstClr val="black"/>
                </a:solidFill>
                <a:effectLst/>
                <a:uLnTx/>
                <a:uFillTx/>
                <a:latin typeface="Calibri"/>
                <a:ea typeface="+mn-ea"/>
                <a:cs typeface="Arial" charset="0"/>
              </a:rPr>
              <a:t>tabla_emp</a:t>
            </a:r>
            <a:r>
              <a:rPr kumimoji="0" lang="es-MX" sz="1200" b="0" i="0" u="none" strike="noStrike" kern="1200" cap="none" spc="0" normalizeH="0" baseline="0" noProof="0" dirty="0">
                <a:ln>
                  <a:noFill/>
                </a:ln>
                <a:solidFill>
                  <a:prstClr val="black"/>
                </a:solidFill>
                <a:effectLst/>
                <a:uLnTx/>
                <a:uFillTx/>
                <a:latin typeface="Calibri"/>
                <a:ea typeface="+mn-ea"/>
                <a:cs typeface="Arial" charset="0"/>
              </a:rPr>
              <a:t> para y se muestra el número de la fila, apellido y salario del empleado. </a:t>
            </a:r>
          </a:p>
        </p:txBody>
      </p:sp>
    </p:spTree>
    <p:extLst>
      <p:ext uri="{BB962C8B-B14F-4D97-AF65-F5344CB8AC3E}">
        <p14:creationId xmlns:p14="http://schemas.microsoft.com/office/powerpoint/2010/main" val="21547549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endParaRPr lang="es-CL" dirty="0"/>
          </a:p>
        </p:txBody>
      </p:sp>
    </p:spTree>
    <p:extLst>
      <p:ext uri="{BB962C8B-B14F-4D97-AF65-F5344CB8AC3E}">
        <p14:creationId xmlns:p14="http://schemas.microsoft.com/office/powerpoint/2010/main" val="307002758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marR="0" lvl="0" indent="0" algn="just" defTabSz="914400" rtl="0" eaLnBrk="0" fontAlgn="base" latinLnBrk="0" hangingPunct="0">
              <a:lnSpc>
                <a:spcPct val="100000"/>
              </a:lnSpc>
              <a:spcBef>
                <a:spcPct val="30000"/>
              </a:spcBef>
              <a:spcAft>
                <a:spcPct val="0"/>
              </a:spcAft>
              <a:buClrTx/>
              <a:buSzTx/>
              <a:buFontTx/>
              <a:buNone/>
              <a:tabLst/>
              <a:defRPr/>
            </a:pPr>
            <a:r>
              <a:rPr lang="en-US" sz="1200" b="1" dirty="0">
                <a:ea typeface="Arial Unicode MS"/>
                <a:cs typeface="Times New Roman" pitchFamily="18" charset="0"/>
              </a:rPr>
              <a:t>Consideraciones Generales</a:t>
            </a:r>
            <a:endParaRPr kumimoji="0" lang="es-CL" sz="1200" b="1" i="0" u="none" strike="noStrike" kern="1200" cap="none" spc="0" normalizeH="0" baseline="0" noProof="0" dirty="0">
              <a:ln>
                <a:noFill/>
              </a:ln>
              <a:solidFill>
                <a:prstClr val="black"/>
              </a:solidFill>
              <a:effectLst/>
              <a:uLnTx/>
              <a:uFillTx/>
              <a:latin typeface="Calibri"/>
              <a:ea typeface="ＭＳ Ｐゴシック" pitchFamily="34" charset="-128"/>
              <a:cs typeface="Arial" pitchFamily="34" charset="0"/>
            </a:endParaRPr>
          </a:p>
          <a:p>
            <a:pPr marL="171450" marR="0" lvl="0" indent="-171450" algn="just"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kumimoji="0" lang="es-MX" sz="1200" b="0" i="0" u="none" strike="noStrike" kern="1200" cap="none" spc="0" normalizeH="0" baseline="0" noProof="0" dirty="0">
                <a:ln>
                  <a:noFill/>
                </a:ln>
                <a:solidFill>
                  <a:prstClr val="black"/>
                </a:solidFill>
                <a:effectLst/>
                <a:uLnTx/>
                <a:uFillTx/>
                <a:latin typeface="Calibri"/>
                <a:ea typeface="ＭＳ Ｐゴシック" pitchFamily="34" charset="-128"/>
                <a:cs typeface="Arial" pitchFamily="34" charset="0"/>
              </a:rPr>
              <a:t>Se define como una Matriz de longitud variable. Similares a los ARRAYS en otros lenguajes. Se pueden almacenar como columnas en la Base de Datos. </a:t>
            </a:r>
          </a:p>
          <a:p>
            <a:pPr marL="171450" marR="0" lvl="0" indent="-171450" algn="just"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kumimoji="0" lang="es-MX" sz="1200" b="0" i="0" u="none" strike="noStrike" kern="1200" cap="none" spc="0" normalizeH="0" baseline="0" noProof="0" dirty="0">
                <a:ln>
                  <a:noFill/>
                </a:ln>
                <a:solidFill>
                  <a:prstClr val="black"/>
                </a:solidFill>
                <a:effectLst/>
                <a:uLnTx/>
                <a:uFillTx/>
                <a:latin typeface="Calibri"/>
                <a:ea typeface="ＭＳ Ｐゴシック" pitchFamily="34" charset="-128"/>
                <a:cs typeface="Arial" pitchFamily="34" charset="0"/>
              </a:rPr>
              <a:t>Se manipula de forma muy similar a las tablas PL/SQL, pero se implementa de forma diferente.</a:t>
            </a:r>
          </a:p>
          <a:p>
            <a:pPr marL="171450" marR="0" lvl="0" indent="-171450" algn="just"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kumimoji="0" lang="es-MX" sz="1200" b="0" i="0" u="none" strike="noStrike" kern="1200" cap="none" spc="0" normalizeH="0" baseline="0" noProof="0" dirty="0">
                <a:ln>
                  <a:noFill/>
                </a:ln>
                <a:solidFill>
                  <a:prstClr val="black"/>
                </a:solidFill>
                <a:effectLst/>
                <a:uLnTx/>
                <a:uFillTx/>
                <a:latin typeface="Calibri"/>
                <a:ea typeface="ＭＳ Ｐゴシック" pitchFamily="34" charset="-128"/>
                <a:cs typeface="Arial" pitchFamily="34" charset="0"/>
              </a:rPr>
              <a:t>Los elementos en el VARRAY se almacenan comenzando en el índice 1 hasta la longitud máxima declarada en el tipo VARRAY.</a:t>
            </a:r>
          </a:p>
          <a:p>
            <a:pPr marL="171450" marR="0" lvl="0" indent="-171450" algn="just"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kumimoji="0" lang="es-MX" sz="1200" b="0" i="0" u="none" strike="noStrike" kern="1200" cap="none" spc="0" normalizeH="0" baseline="0" noProof="0" dirty="0">
                <a:ln>
                  <a:noFill/>
                </a:ln>
                <a:solidFill>
                  <a:prstClr val="black"/>
                </a:solidFill>
                <a:effectLst/>
                <a:uLnTx/>
                <a:uFillTx/>
                <a:latin typeface="Calibri"/>
                <a:ea typeface="ＭＳ Ｐゴシック" pitchFamily="34" charset="-128"/>
                <a:cs typeface="Arial" pitchFamily="34" charset="0"/>
              </a:rPr>
              <a:t>Se limita la dimensión del VARRAY fijando el límite superior. El tamaño máximo de un VARRAY es de 2GB.</a:t>
            </a:r>
          </a:p>
          <a:p>
            <a:pPr marL="171450" marR="0" lvl="0" indent="-171450" algn="just"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kumimoji="0" lang="es-MX" sz="1200" b="0" i="0" u="none" strike="noStrike" kern="1200" cap="none" spc="0" normalizeH="0" baseline="0" noProof="0" dirty="0">
                <a:ln>
                  <a:noFill/>
                </a:ln>
                <a:solidFill>
                  <a:prstClr val="black"/>
                </a:solidFill>
                <a:effectLst/>
                <a:uLnTx/>
                <a:uFillTx/>
                <a:latin typeface="Calibri"/>
                <a:ea typeface="ＭＳ Ｐゴシック" pitchFamily="34" charset="-128"/>
                <a:cs typeface="Arial" pitchFamily="34" charset="0"/>
              </a:rPr>
              <a:t>Un VARRAY puede utilizar los mismos métodos de una tabla PL/SQL añadiendo los siguientes:</a:t>
            </a:r>
          </a:p>
          <a:p>
            <a:pPr marL="628650" marR="0" lvl="1" indent="-171450" algn="just" defTabSz="914400" rtl="0" eaLnBrk="0" fontAlgn="base" latinLnBrk="0" hangingPunct="0">
              <a:lnSpc>
                <a:spcPct val="100000"/>
              </a:lnSpc>
              <a:spcBef>
                <a:spcPct val="30000"/>
              </a:spcBef>
              <a:spcAft>
                <a:spcPct val="0"/>
              </a:spcAft>
              <a:buClrTx/>
              <a:buSzTx/>
              <a:buFont typeface="Courier New" panose="02070309020205020404" pitchFamily="49" charset="0"/>
              <a:buChar char="o"/>
              <a:tabLst/>
              <a:defRPr/>
            </a:pPr>
            <a:r>
              <a:rPr kumimoji="0" lang="es-MX" sz="1200" b="0" i="0" u="none" strike="noStrike" kern="1200" cap="none" spc="0" normalizeH="0" baseline="0" noProof="0" dirty="0">
                <a:ln>
                  <a:noFill/>
                </a:ln>
                <a:solidFill>
                  <a:prstClr val="black"/>
                </a:solidFill>
                <a:effectLst/>
                <a:uLnTx/>
                <a:uFillTx/>
                <a:latin typeface="Calibri"/>
                <a:ea typeface="ＭＳ Ｐゴシック" pitchFamily="34" charset="-128"/>
                <a:cs typeface="Arial" pitchFamily="34" charset="0"/>
              </a:rPr>
              <a:t>LIMIT: retorna el número máximo de elementos que admite el VARRAY.</a:t>
            </a:r>
          </a:p>
          <a:p>
            <a:pPr marL="628650" marR="0" lvl="1" indent="-171450" algn="just" defTabSz="914400" rtl="0" eaLnBrk="0" fontAlgn="base" latinLnBrk="0" hangingPunct="0">
              <a:lnSpc>
                <a:spcPct val="100000"/>
              </a:lnSpc>
              <a:spcBef>
                <a:spcPct val="30000"/>
              </a:spcBef>
              <a:spcAft>
                <a:spcPct val="0"/>
              </a:spcAft>
              <a:buClrTx/>
              <a:buSzTx/>
              <a:buFont typeface="Courier New" panose="02070309020205020404" pitchFamily="49" charset="0"/>
              <a:buChar char="o"/>
              <a:tabLst/>
              <a:defRPr/>
            </a:pPr>
            <a:r>
              <a:rPr kumimoji="0" lang="es-MX" sz="1200" b="0" i="0" u="none" strike="noStrike" kern="1200" cap="none" spc="0" normalizeH="0" baseline="0" noProof="0" dirty="0">
                <a:ln>
                  <a:noFill/>
                </a:ln>
                <a:solidFill>
                  <a:prstClr val="black"/>
                </a:solidFill>
                <a:effectLst/>
                <a:uLnTx/>
                <a:uFillTx/>
                <a:latin typeface="Calibri"/>
                <a:ea typeface="ＭＳ Ｐゴシック" pitchFamily="34" charset="-128"/>
                <a:cs typeface="Arial" pitchFamily="34" charset="0"/>
              </a:rPr>
              <a:t>EXTEND: Añade un elemento al VARRAY. </a:t>
            </a:r>
          </a:p>
          <a:p>
            <a:pPr marL="628650" marR="0" lvl="1" indent="-171450" algn="just" defTabSz="914400" rtl="0" eaLnBrk="0" fontAlgn="base" latinLnBrk="0" hangingPunct="0">
              <a:lnSpc>
                <a:spcPct val="100000"/>
              </a:lnSpc>
              <a:spcBef>
                <a:spcPct val="30000"/>
              </a:spcBef>
              <a:spcAft>
                <a:spcPct val="0"/>
              </a:spcAft>
              <a:buClrTx/>
              <a:buSzTx/>
              <a:buFont typeface="Courier New" panose="02070309020205020404" pitchFamily="49" charset="0"/>
              <a:buChar char="o"/>
              <a:tabLst/>
              <a:defRPr/>
            </a:pPr>
            <a:r>
              <a:rPr kumimoji="0" lang="es-MX" sz="1200" b="0" i="0" u="none" strike="noStrike" kern="1200" cap="none" spc="0" normalizeH="0" baseline="0" noProof="0" dirty="0">
                <a:ln>
                  <a:noFill/>
                </a:ln>
                <a:solidFill>
                  <a:prstClr val="black"/>
                </a:solidFill>
                <a:effectLst/>
                <a:uLnTx/>
                <a:uFillTx/>
                <a:latin typeface="Calibri"/>
                <a:ea typeface="ＭＳ Ｐゴシック" pitchFamily="34" charset="-128"/>
                <a:cs typeface="Arial" pitchFamily="34" charset="0"/>
              </a:rPr>
              <a:t>EXTEND(n): Añade (n) elementos al VARRAY. </a:t>
            </a:r>
          </a:p>
          <a:p>
            <a:pPr marL="171450" marR="0" lvl="0" indent="-171450" algn="just"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kumimoji="0" lang="es-MX" sz="1200" b="0" i="0" u="none" strike="noStrike" kern="1200" cap="none" spc="0" normalizeH="0" baseline="0" noProof="0" dirty="0">
                <a:ln>
                  <a:noFill/>
                </a:ln>
                <a:solidFill>
                  <a:prstClr val="black"/>
                </a:solidFill>
                <a:effectLst/>
                <a:uLnTx/>
                <a:uFillTx/>
                <a:latin typeface="Calibri"/>
                <a:ea typeface="ＭＳ Ｐゴシック" pitchFamily="34" charset="-128"/>
                <a:cs typeface="Arial" pitchFamily="34" charset="0"/>
              </a:rPr>
              <a:t>Sus elemento se pueden especificar utilizando %TYPE. Sin embargo no pueden ser BOOLEAN, NCHAR, NCLOB, NVARCHAR2 o REF CURSOR.</a:t>
            </a:r>
            <a:endParaRPr kumimoji="0" lang="es-CL" sz="1200" b="0" i="0" u="none" strike="noStrike" kern="1200" cap="none" spc="0" normalizeH="0" baseline="0" noProof="0" dirty="0">
              <a:ln>
                <a:noFill/>
              </a:ln>
              <a:solidFill>
                <a:prstClr val="black"/>
              </a:solidFill>
              <a:effectLst/>
              <a:uLnTx/>
              <a:uFillTx/>
              <a:latin typeface="Calibri"/>
              <a:ea typeface="ＭＳ Ｐゴシック" pitchFamily="34" charset="-128"/>
              <a:cs typeface="Arial" pitchFamily="34" charset="0"/>
            </a:endParaRPr>
          </a:p>
        </p:txBody>
      </p:sp>
    </p:spTree>
    <p:extLst>
      <p:ext uri="{BB962C8B-B14F-4D97-AF65-F5344CB8AC3E}">
        <p14:creationId xmlns:p14="http://schemas.microsoft.com/office/powerpoint/2010/main" val="4313719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63392f1e7f_0_54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63392f1e7f_0_5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078135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marR="0" lvl="0" indent="0" algn="just" defTabSz="914400" rtl="0" eaLnBrk="0" fontAlgn="base" latinLnBrk="0" hangingPunct="0">
              <a:lnSpc>
                <a:spcPct val="100000"/>
              </a:lnSpc>
              <a:spcBef>
                <a:spcPct val="30000"/>
              </a:spcBef>
              <a:spcAft>
                <a:spcPct val="0"/>
              </a:spcAft>
              <a:buClrTx/>
              <a:buSzTx/>
              <a:buFontTx/>
              <a:buNone/>
              <a:tabLst/>
              <a:defRPr/>
            </a:pPr>
            <a:r>
              <a:rPr lang="en-US" sz="1200" b="1" dirty="0">
                <a:ea typeface="Arial Unicode MS"/>
                <a:cs typeface="Times New Roman" pitchFamily="18" charset="0"/>
              </a:rPr>
              <a:t>Consideraciones Generales</a:t>
            </a:r>
            <a:endParaRPr kumimoji="0" lang="es-CL" sz="1200" b="1" i="0" u="none" strike="noStrike" kern="1200" cap="none" spc="0" normalizeH="0" baseline="0" noProof="0" dirty="0">
              <a:ln>
                <a:noFill/>
              </a:ln>
              <a:solidFill>
                <a:prstClr val="black"/>
              </a:solidFill>
              <a:effectLst/>
              <a:uLnTx/>
              <a:uFillTx/>
              <a:latin typeface="Calibri"/>
              <a:ea typeface="ＭＳ Ｐゴシック" pitchFamily="34" charset="-128"/>
              <a:cs typeface="Arial" pitchFamily="34" charset="0"/>
            </a:endParaRPr>
          </a:p>
          <a:p>
            <a:pPr marL="0" indent="0" algn="just" eaLnBrk="1" hangingPunct="1">
              <a:lnSpc>
                <a:spcPct val="80000"/>
              </a:lnSpc>
              <a:buFont typeface="Arial" pitchFamily="34" charset="0"/>
              <a:buNone/>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Para poder trabajar con un VARRAY se deben efectuar tres pasos:</a:t>
            </a:r>
          </a:p>
          <a:p>
            <a:pPr marL="628650" lvl="1" indent="-171450" algn="just" eaLnBrk="1" hangingPunct="1">
              <a:lnSpc>
                <a:spcPct val="80000"/>
              </a:lnSpc>
              <a:buFont typeface="Arial" panose="020B0604020202020204" pitchFamily="34" charset="0"/>
              <a:buChar char="•"/>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Declarar un tipo de dato VARRAY. </a:t>
            </a:r>
          </a:p>
          <a:p>
            <a:pPr marL="628650" lvl="1" indent="-171450" algn="just" eaLnBrk="1" hangingPunct="1">
              <a:lnSpc>
                <a:spcPct val="80000"/>
              </a:lnSpc>
              <a:buFont typeface="Arial" panose="020B0604020202020204" pitchFamily="34" charset="0"/>
              <a:buChar char="•"/>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Declarar una variable de ese tipo de dato.</a:t>
            </a:r>
          </a:p>
          <a:p>
            <a:pPr marL="628650" marR="0" lvl="1" indent="-171450" algn="just" defTabSz="914400" rtl="0" eaLnBrk="1" fontAlgn="auto" latinLnBrk="0" hangingPunct="1">
              <a:lnSpc>
                <a:spcPct val="80000"/>
              </a:lnSpc>
              <a:spcBef>
                <a:spcPts val="0"/>
              </a:spcBef>
              <a:spcAft>
                <a:spcPts val="0"/>
              </a:spcAft>
              <a:buClr>
                <a:srgbClr val="000000"/>
              </a:buClr>
              <a:buSzPts val="1100"/>
              <a:buFont typeface="Arial" panose="020B0604020202020204" pitchFamily="34" charset="0"/>
              <a:buChar char="•"/>
              <a:tabLst/>
              <a:defRPr/>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Posteriormente referenciar los elementos del VARRAR.</a:t>
            </a:r>
          </a:p>
          <a:p>
            <a:pPr marL="0" indent="0" algn="just" eaLnBrk="1" hangingPunct="1">
              <a:lnSpc>
                <a:spcPct val="80000"/>
              </a:lnSpc>
              <a:buFont typeface="Arial" pitchFamily="34" charset="0"/>
              <a:buNone/>
            </a:pPr>
            <a:r>
              <a:rPr lang="es-MX" sz="1200" b="1" i="0" u="none" strike="noStrike" cap="none" dirty="0">
                <a:solidFill>
                  <a:srgbClr val="000000"/>
                </a:solidFill>
                <a:latin typeface="Calibri" panose="020F0502020204030204" pitchFamily="34" charset="0"/>
                <a:ea typeface="Arial"/>
                <a:cs typeface="Calibri" panose="020F0502020204030204" pitchFamily="34" charset="0"/>
                <a:sym typeface="Arial"/>
              </a:rPr>
              <a:t>Sintaxis para declarar un tipo de dato VARRAY:</a:t>
            </a:r>
          </a:p>
          <a:p>
            <a:pPr marL="171450" indent="-171450" algn="just" eaLnBrk="1" hangingPunct="1">
              <a:lnSpc>
                <a:spcPct val="80000"/>
              </a:lnSpc>
              <a:buFont typeface="Arial" panose="020B0604020202020204" pitchFamily="34" charset="0"/>
              <a:buChar char="•"/>
            </a:pPr>
            <a:r>
              <a:rPr lang="es-MX" sz="1200" b="1" i="1" u="none" strike="noStrike" cap="none" dirty="0" err="1">
                <a:solidFill>
                  <a:srgbClr val="000000"/>
                </a:solidFill>
                <a:latin typeface="Calibri" panose="020F0502020204030204" pitchFamily="34" charset="0"/>
                <a:ea typeface="Arial"/>
                <a:cs typeface="Calibri" panose="020F0502020204030204" pitchFamily="34" charset="0"/>
                <a:sym typeface="Arial"/>
              </a:rPr>
              <a:t>nombre_tipo_varray</a:t>
            </a: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 es el nombre del tipo es el nombre del tipo VARRAY.</a:t>
            </a:r>
          </a:p>
          <a:p>
            <a:pPr marL="171450" indent="-171450" algn="just" eaLnBrk="1" hangingPunct="1">
              <a:lnSpc>
                <a:spcPct val="80000"/>
              </a:lnSpc>
              <a:buFont typeface="Arial" panose="020B0604020202020204" pitchFamily="34" charset="0"/>
              <a:buChar char="•"/>
            </a:pPr>
            <a:r>
              <a:rPr lang="es-MX" sz="1200" b="1" i="1" u="none" strike="noStrike" cap="none" dirty="0" err="1">
                <a:solidFill>
                  <a:srgbClr val="000000"/>
                </a:solidFill>
                <a:latin typeface="Calibri" panose="020F0502020204030204" pitchFamily="34" charset="0"/>
                <a:ea typeface="Arial"/>
                <a:cs typeface="Calibri" panose="020F0502020204030204" pitchFamily="34" charset="0"/>
                <a:sym typeface="Arial"/>
              </a:rPr>
              <a:t>limite_superior</a:t>
            </a:r>
            <a:r>
              <a:rPr lang="es-MX" sz="1200" b="1" i="0" u="none" strike="noStrike" cap="none" dirty="0">
                <a:solidFill>
                  <a:srgbClr val="000000"/>
                </a:solidFill>
                <a:latin typeface="Calibri" panose="020F0502020204030204" pitchFamily="34" charset="0"/>
                <a:ea typeface="Arial"/>
                <a:cs typeface="Calibri" panose="020F0502020204030204" pitchFamily="34" charset="0"/>
                <a:sym typeface="Arial"/>
              </a:rPr>
              <a:t>:</a:t>
            </a: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 es un número entero que específica el número máximo de elementos del VARRAY.</a:t>
            </a:r>
          </a:p>
          <a:p>
            <a:pPr marL="171450" indent="-171450" algn="just" eaLnBrk="1" hangingPunct="1">
              <a:lnSpc>
                <a:spcPct val="80000"/>
              </a:lnSpc>
              <a:buFont typeface="Arial" panose="020B0604020202020204" pitchFamily="34" charset="0"/>
              <a:buChar char="•"/>
            </a:pPr>
            <a:r>
              <a:rPr lang="es-MX" sz="1200" b="1" i="1" u="none" strike="noStrike" cap="none" dirty="0">
                <a:solidFill>
                  <a:srgbClr val="000000"/>
                </a:solidFill>
                <a:latin typeface="Calibri" panose="020F0502020204030204" pitchFamily="34" charset="0"/>
                <a:ea typeface="Arial"/>
                <a:cs typeface="Calibri" panose="020F0502020204030204" pitchFamily="34" charset="0"/>
                <a:sym typeface="Arial"/>
              </a:rPr>
              <a:t>tipo elemento</a:t>
            </a:r>
            <a:r>
              <a:rPr lang="es-MX" sz="1200" b="1" i="0" u="none" strike="noStrike" cap="none" dirty="0">
                <a:solidFill>
                  <a:srgbClr val="000000"/>
                </a:solidFill>
                <a:latin typeface="Calibri" panose="020F0502020204030204" pitchFamily="34" charset="0"/>
                <a:ea typeface="Arial"/>
                <a:cs typeface="Calibri" panose="020F0502020204030204" pitchFamily="34" charset="0"/>
                <a:sym typeface="Arial"/>
              </a:rPr>
              <a:t>:</a:t>
            </a: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 es el tipo de dato de los elemento. Puede ser un escalar, un registro o cualquier otro tipo permitido</a:t>
            </a:r>
          </a:p>
          <a:p>
            <a:pPr marL="0" indent="0" algn="just" eaLnBrk="1" hangingPunct="1">
              <a:lnSpc>
                <a:spcPct val="80000"/>
              </a:lnSpc>
              <a:buFont typeface="Arial" pitchFamily="34" charset="0"/>
              <a:buNone/>
            </a:pPr>
            <a:r>
              <a:rPr lang="es-MX" sz="1200" b="1" i="0" u="none" strike="noStrike" cap="none" dirty="0">
                <a:solidFill>
                  <a:srgbClr val="000000"/>
                </a:solidFill>
                <a:latin typeface="Calibri" panose="020F0502020204030204" pitchFamily="34" charset="0"/>
                <a:ea typeface="Arial"/>
                <a:cs typeface="Calibri" panose="020F0502020204030204" pitchFamily="34" charset="0"/>
                <a:sym typeface="Arial"/>
              </a:rPr>
              <a:t>Sintaxis para declarar una variable del tipo VARRAY definido:</a:t>
            </a:r>
          </a:p>
          <a:p>
            <a:pPr marL="0" indent="0" algn="just" eaLnBrk="1" hangingPunct="1">
              <a:lnSpc>
                <a:spcPct val="80000"/>
              </a:lnSpc>
              <a:buFont typeface="Arial" pitchFamily="34" charset="0"/>
              <a:buNone/>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Estos no son tipos de datos predefinidos como son para las variables escalares. Por eso se debe crear primero el tipo </a:t>
            </a:r>
            <a:r>
              <a:rPr lang="es-MX" sz="1200" b="0" i="0" u="none" strike="noStrike" cap="none" dirty="0" err="1">
                <a:solidFill>
                  <a:srgbClr val="000000"/>
                </a:solidFill>
                <a:latin typeface="Calibri" panose="020F0502020204030204" pitchFamily="34" charset="0"/>
                <a:ea typeface="Arial"/>
                <a:cs typeface="Calibri" panose="020F0502020204030204" pitchFamily="34" charset="0"/>
                <a:sym typeface="Arial"/>
              </a:rPr>
              <a:t>varray</a:t>
            </a: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 y entonces declarar un identificador usando el tipo.</a:t>
            </a:r>
          </a:p>
          <a:p>
            <a:pPr marL="171450" indent="-171450" algn="just" eaLnBrk="1" hangingPunct="1">
              <a:lnSpc>
                <a:spcPct val="80000"/>
              </a:lnSpc>
              <a:buFont typeface="Arial" panose="020B0604020202020204" pitchFamily="34" charset="0"/>
              <a:buChar char="•"/>
            </a:pPr>
            <a:r>
              <a:rPr lang="es-MX" sz="1200" b="1" i="1" u="none" strike="noStrike" cap="none" dirty="0" err="1">
                <a:solidFill>
                  <a:srgbClr val="000000"/>
                </a:solidFill>
                <a:latin typeface="Calibri" panose="020F0502020204030204" pitchFamily="34" charset="0"/>
                <a:ea typeface="Arial"/>
                <a:cs typeface="Calibri" panose="020F0502020204030204" pitchFamily="34" charset="0"/>
                <a:sym typeface="Arial"/>
              </a:rPr>
              <a:t>nombre_varray</a:t>
            </a:r>
            <a:r>
              <a:rPr lang="es-MX" sz="1200" b="1" i="0" u="none" strike="noStrike" cap="none" dirty="0">
                <a:solidFill>
                  <a:srgbClr val="000000"/>
                </a:solidFill>
                <a:latin typeface="Calibri" panose="020F0502020204030204" pitchFamily="34" charset="0"/>
                <a:ea typeface="Arial"/>
                <a:cs typeface="Calibri" panose="020F0502020204030204" pitchFamily="34" charset="0"/>
                <a:sym typeface="Arial"/>
              </a:rPr>
              <a:t>:</a:t>
            </a: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 es el nombre de la variable a la que se asociará el tipo VARRAY </a:t>
            </a:r>
          </a:p>
          <a:p>
            <a:pPr marL="171450" indent="-171450" algn="just" eaLnBrk="1" hangingPunct="1">
              <a:lnSpc>
                <a:spcPct val="80000"/>
              </a:lnSpc>
              <a:buFont typeface="Arial" panose="020B0604020202020204" pitchFamily="34" charset="0"/>
              <a:buChar char="•"/>
            </a:pPr>
            <a:r>
              <a:rPr lang="es-MX" sz="1200" b="1" i="1" u="none" strike="noStrike" cap="none" dirty="0" err="1">
                <a:solidFill>
                  <a:srgbClr val="000000"/>
                </a:solidFill>
                <a:latin typeface="Calibri" panose="020F0502020204030204" pitchFamily="34" charset="0"/>
                <a:ea typeface="Arial"/>
                <a:cs typeface="Calibri" panose="020F0502020204030204" pitchFamily="34" charset="0"/>
                <a:sym typeface="Arial"/>
              </a:rPr>
              <a:t>nombre_tipo_varray</a:t>
            </a:r>
            <a:r>
              <a:rPr lang="es-MX" sz="1200" b="1" i="0" u="none" strike="noStrike" cap="none" dirty="0">
                <a:solidFill>
                  <a:srgbClr val="000000"/>
                </a:solidFill>
                <a:latin typeface="Calibri" panose="020F0502020204030204" pitchFamily="34" charset="0"/>
                <a:ea typeface="Arial"/>
                <a:cs typeface="Calibri" panose="020F0502020204030204" pitchFamily="34" charset="0"/>
                <a:sym typeface="Arial"/>
              </a:rPr>
              <a:t>:</a:t>
            </a: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 es el tipo VARRAY definido anteriormente</a:t>
            </a:r>
          </a:p>
          <a:p>
            <a:pPr marL="0" marR="0" indent="0" algn="l" defTabSz="914400" rtl="0" eaLnBrk="0" fontAlgn="base" latinLnBrk="0" hangingPunct="0">
              <a:lnSpc>
                <a:spcPct val="100000"/>
              </a:lnSpc>
              <a:spcBef>
                <a:spcPct val="30000"/>
              </a:spcBef>
              <a:spcAft>
                <a:spcPct val="0"/>
              </a:spcAft>
              <a:buClrTx/>
              <a:buSzTx/>
              <a:buFontTx/>
              <a:buNone/>
              <a:tabLst/>
              <a:defRPr/>
            </a:pPr>
            <a:r>
              <a:rPr lang="es-MX" sz="1200" b="1" dirty="0">
                <a:latin typeface="Calibri" panose="020F0502020204030204" pitchFamily="34" charset="0"/>
                <a:cs typeface="Calibri" panose="020F0502020204030204" pitchFamily="34" charset="0"/>
              </a:rPr>
              <a:t>En la</a:t>
            </a:r>
            <a:r>
              <a:rPr lang="es-MX" sz="1200" b="1" baseline="0" dirty="0">
                <a:latin typeface="Calibri" panose="020F0502020204030204" pitchFamily="34" charset="0"/>
                <a:cs typeface="Calibri" panose="020F0502020204030204" pitchFamily="34" charset="0"/>
              </a:rPr>
              <a:t> sintaxis para hacer referencia a elementos del VARRAY:</a:t>
            </a:r>
            <a:endParaRPr lang="es-MX" sz="1200" b="1" dirty="0">
              <a:latin typeface="Calibri" panose="020F0502020204030204" pitchFamily="34" charset="0"/>
              <a:cs typeface="Calibri" panose="020F0502020204030204" pitchFamily="34" charset="0"/>
            </a:endParaRPr>
          </a:p>
          <a:p>
            <a:pPr marL="0" marR="0" indent="0" algn="l" defTabSz="914400" rtl="0" eaLnBrk="0" fontAlgn="base" latinLnBrk="0" hangingPunct="0">
              <a:lnSpc>
                <a:spcPct val="100000"/>
              </a:lnSpc>
              <a:spcBef>
                <a:spcPct val="30000"/>
              </a:spcBef>
              <a:spcAft>
                <a:spcPct val="0"/>
              </a:spcAft>
              <a:buClrTx/>
              <a:buSzTx/>
              <a:buFont typeface="Arial" pitchFamily="34" charset="0"/>
              <a:buChar char="•"/>
              <a:tabLst/>
              <a:defRPr/>
            </a:pPr>
            <a:r>
              <a:rPr lang="es-MX" sz="1200" dirty="0">
                <a:latin typeface="Calibri" panose="020F0502020204030204" pitchFamily="34" charset="0"/>
                <a:cs typeface="Calibri" panose="020F0502020204030204" pitchFamily="34" charset="0"/>
              </a:rPr>
              <a:t>  </a:t>
            </a:r>
            <a:r>
              <a:rPr lang="en-US" sz="1200" b="1" i="1" dirty="0" err="1">
                <a:latin typeface="Calibri" panose="020F0502020204030204" pitchFamily="34" charset="0"/>
                <a:cs typeface="Calibri" panose="020F0502020204030204" pitchFamily="34" charset="0"/>
              </a:rPr>
              <a:t>índice</a:t>
            </a:r>
            <a:r>
              <a:rPr lang="en-US" sz="1200" b="1" i="1" dirty="0">
                <a:latin typeface="Calibri" panose="020F0502020204030204" pitchFamily="34" charset="0"/>
                <a:cs typeface="Calibri" panose="020F0502020204030204" pitchFamily="34" charset="0"/>
              </a:rPr>
              <a:t> </a:t>
            </a:r>
            <a:r>
              <a:rPr lang="en-US" sz="1200" b="1" dirty="0">
                <a:latin typeface="Calibri" panose="020F0502020204030204" pitchFamily="34" charset="0"/>
                <a:cs typeface="Calibri" panose="020F0502020204030204" pitchFamily="34" charset="0"/>
              </a:rPr>
              <a:t>:</a:t>
            </a:r>
            <a:r>
              <a:rPr lang="en-US" sz="1200" dirty="0">
                <a:latin typeface="Calibri" panose="020F0502020204030204" pitchFamily="34" charset="0"/>
                <a:cs typeface="Calibri" panose="020F0502020204030204" pitchFamily="34" charset="0"/>
              </a:rPr>
              <a:t> </a:t>
            </a:r>
            <a:r>
              <a:rPr lang="es-ES" sz="1200" dirty="0">
                <a:latin typeface="Calibri" panose="020F0502020204030204" pitchFamily="34" charset="0"/>
                <a:cs typeface="Calibri" panose="020F0502020204030204" pitchFamily="34" charset="0"/>
              </a:rPr>
              <a:t>representa la posición del VARRAY que se desea referenciar. </a:t>
            </a:r>
            <a:endParaRPr lang="en-US" sz="1200" dirty="0">
              <a:latin typeface="Calibri" panose="020F0502020204030204" pitchFamily="34" charset="0"/>
              <a:cs typeface="Calibri" panose="020F0502020204030204" pitchFamily="34" charset="0"/>
            </a:endParaRPr>
          </a:p>
          <a:p>
            <a:pPr marL="0" indent="0" algn="just" eaLnBrk="1" hangingPunct="1">
              <a:lnSpc>
                <a:spcPct val="80000"/>
              </a:lnSpc>
              <a:buNone/>
            </a:pPr>
            <a:endPar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endParaRPr>
          </a:p>
        </p:txBody>
      </p:sp>
    </p:spTree>
    <p:extLst>
      <p:ext uri="{BB962C8B-B14F-4D97-AF65-F5344CB8AC3E}">
        <p14:creationId xmlns:p14="http://schemas.microsoft.com/office/powerpoint/2010/main" val="86257880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marR="0" lvl="0" indent="0" algn="just" defTabSz="914400" rtl="0" eaLnBrk="0" fontAlgn="base" latinLnBrk="0" hangingPunct="0">
              <a:lnSpc>
                <a:spcPct val="100000"/>
              </a:lnSpc>
              <a:spcBef>
                <a:spcPct val="30000"/>
              </a:spcBef>
              <a:spcAft>
                <a:spcPct val="0"/>
              </a:spcAft>
              <a:buClrTx/>
              <a:buSzTx/>
              <a:buFontTx/>
              <a:buNone/>
              <a:tabLst/>
              <a:defRPr/>
            </a:pPr>
            <a:r>
              <a:rPr lang="es-CL" sz="1200" b="1" dirty="0"/>
              <a:t>Trabajando con VARRAY</a:t>
            </a:r>
            <a:endParaRPr kumimoji="0" lang="es-CL" sz="1200" b="1" i="0" u="none" strike="noStrike" kern="1200" cap="none" spc="0" normalizeH="0" baseline="0" noProof="0" dirty="0">
              <a:ln>
                <a:noFill/>
              </a:ln>
              <a:solidFill>
                <a:prstClr val="black"/>
              </a:solidFill>
              <a:effectLst/>
              <a:uLnTx/>
              <a:uFillTx/>
              <a:latin typeface="Calibri"/>
              <a:ea typeface="ＭＳ Ｐゴシック" pitchFamily="34" charset="-128"/>
              <a:cs typeface="Arial" pitchFamily="34" charset="0"/>
            </a:endParaRPr>
          </a:p>
          <a:p>
            <a:pPr marL="0" marR="0" lvl="0" indent="0" algn="just" defTabSz="914400" rtl="0" eaLnBrk="1" fontAlgn="base" latinLnBrk="0" hangingPunct="1">
              <a:lnSpc>
                <a:spcPct val="90000"/>
              </a:lnSpc>
              <a:spcBef>
                <a:spcPct val="0"/>
              </a:spcBef>
              <a:spcAft>
                <a:spcPct val="0"/>
              </a:spcAft>
              <a:buClrTx/>
              <a:buSzTx/>
              <a:buFont typeface="Arial" panose="020B0604020202020204" pitchFamily="34" charset="0"/>
              <a:buNone/>
              <a:tabLst/>
              <a:defRPr/>
            </a:pPr>
            <a:r>
              <a:rPr kumimoji="0" lang="es-MX" sz="1200" b="0" i="0" u="none" strike="noStrike" kern="1200" cap="none" spc="0" normalizeH="0" baseline="0" noProof="0" dirty="0">
                <a:ln>
                  <a:noFill/>
                </a:ln>
                <a:solidFill>
                  <a:prstClr val="black"/>
                </a:solidFill>
                <a:effectLst/>
                <a:uLnTx/>
                <a:uFillTx/>
                <a:latin typeface="Calibri" panose="020F0502020204030204" pitchFamily="34" charset="0"/>
                <a:ea typeface="Arial"/>
                <a:cs typeface="Arial" charset="0"/>
                <a:sym typeface="Arial"/>
              </a:rPr>
              <a:t>En el bloque PL/SQL del ejemplo, se define el tipo VARRAY </a:t>
            </a:r>
            <a:r>
              <a:rPr kumimoji="0" lang="es-MX" sz="1200" b="0" i="0" u="none" strike="noStrike" kern="1200" cap="none" spc="0" normalizeH="0" baseline="0" noProof="0" dirty="0" err="1">
                <a:ln>
                  <a:noFill/>
                </a:ln>
                <a:solidFill>
                  <a:prstClr val="black"/>
                </a:solidFill>
                <a:effectLst/>
                <a:uLnTx/>
                <a:uFillTx/>
                <a:latin typeface="Calibri" panose="020F0502020204030204" pitchFamily="34" charset="0"/>
                <a:ea typeface="Arial"/>
                <a:cs typeface="Arial" charset="0"/>
                <a:sym typeface="Arial"/>
              </a:rPr>
              <a:t>tipo_varray_location</a:t>
            </a:r>
            <a:r>
              <a:rPr kumimoji="0" lang="es-MX" sz="1200" b="0" i="0" u="none" strike="noStrike" kern="1200" cap="none" spc="0" normalizeH="0" baseline="0" noProof="0" dirty="0">
                <a:ln>
                  <a:noFill/>
                </a:ln>
                <a:solidFill>
                  <a:prstClr val="black"/>
                </a:solidFill>
                <a:effectLst/>
                <a:uLnTx/>
                <a:uFillTx/>
                <a:latin typeface="Calibri" panose="020F0502020204030204" pitchFamily="34" charset="0"/>
                <a:ea typeface="Arial"/>
                <a:cs typeface="Arial" charset="0"/>
                <a:sym typeface="Arial"/>
              </a:rPr>
              <a:t>, de largo máximo 4. Este tipo VARRAY es asignado a la variable </a:t>
            </a:r>
            <a:r>
              <a:rPr kumimoji="0" lang="es-MX" sz="1200" b="0" i="0" u="none" strike="noStrike" kern="1200" cap="none" spc="0" normalizeH="0" baseline="0" noProof="0" dirty="0" err="1">
                <a:ln>
                  <a:noFill/>
                </a:ln>
                <a:solidFill>
                  <a:prstClr val="black"/>
                </a:solidFill>
                <a:effectLst/>
                <a:uLnTx/>
                <a:uFillTx/>
                <a:latin typeface="Calibri" panose="020F0502020204030204" pitchFamily="34" charset="0"/>
                <a:ea typeface="Arial"/>
                <a:cs typeface="Arial" charset="0"/>
                <a:sym typeface="Arial"/>
              </a:rPr>
              <a:t>varray_oficinas</a:t>
            </a:r>
            <a:r>
              <a:rPr kumimoji="0" lang="es-MX" sz="1200" b="0" i="0" u="none" strike="noStrike" kern="1200" cap="none" spc="0" normalizeH="0" baseline="0" noProof="0" dirty="0">
                <a:ln>
                  <a:noFill/>
                </a:ln>
                <a:solidFill>
                  <a:prstClr val="black"/>
                </a:solidFill>
                <a:effectLst/>
                <a:uLnTx/>
                <a:uFillTx/>
                <a:latin typeface="Calibri" panose="020F0502020204030204" pitchFamily="34" charset="0"/>
                <a:ea typeface="Arial"/>
                <a:cs typeface="Arial" charset="0"/>
                <a:sym typeface="Arial"/>
              </a:rPr>
              <a:t>. En la sección de ejecución del bloque, al VARRAY se le asignan los valores Bombay, </a:t>
            </a:r>
            <a:r>
              <a:rPr kumimoji="0" lang="es-MX" sz="1200" b="0" i="0" u="none" strike="noStrike" kern="1200" cap="none" spc="0" normalizeH="0" baseline="0" noProof="0" dirty="0" err="1">
                <a:ln>
                  <a:noFill/>
                </a:ln>
                <a:solidFill>
                  <a:prstClr val="black"/>
                </a:solidFill>
                <a:effectLst/>
                <a:uLnTx/>
                <a:uFillTx/>
                <a:latin typeface="Calibri" panose="020F0502020204030204" pitchFamily="34" charset="0"/>
                <a:ea typeface="Arial"/>
                <a:cs typeface="Arial" charset="0"/>
                <a:sym typeface="Arial"/>
              </a:rPr>
              <a:t>Tokyo</a:t>
            </a:r>
            <a:r>
              <a:rPr kumimoji="0" lang="es-MX" sz="1200" b="0" i="0" u="none" strike="noStrike" kern="1200" cap="none" spc="0" normalizeH="0" baseline="0" noProof="0" dirty="0">
                <a:ln>
                  <a:noFill/>
                </a:ln>
                <a:solidFill>
                  <a:prstClr val="black"/>
                </a:solidFill>
                <a:effectLst/>
                <a:uLnTx/>
                <a:uFillTx/>
                <a:latin typeface="Calibri" panose="020F0502020204030204" pitchFamily="34" charset="0"/>
                <a:ea typeface="Arial"/>
                <a:cs typeface="Arial" charset="0"/>
                <a:sym typeface="Arial"/>
              </a:rPr>
              <a:t>, </a:t>
            </a:r>
            <a:r>
              <a:rPr kumimoji="0" lang="es-MX" sz="1200" b="0" i="0" u="none" strike="noStrike" kern="1200" cap="none" spc="0" normalizeH="0" baseline="0" noProof="0" dirty="0" err="1">
                <a:ln>
                  <a:noFill/>
                </a:ln>
                <a:solidFill>
                  <a:prstClr val="black"/>
                </a:solidFill>
                <a:effectLst/>
                <a:uLnTx/>
                <a:uFillTx/>
                <a:latin typeface="Calibri" panose="020F0502020204030204" pitchFamily="34" charset="0"/>
                <a:ea typeface="Arial"/>
                <a:cs typeface="Arial" charset="0"/>
                <a:sym typeface="Arial"/>
              </a:rPr>
              <a:t>Singapore</a:t>
            </a:r>
            <a:r>
              <a:rPr kumimoji="0" lang="es-MX" sz="1200" b="0" i="0" u="none" strike="noStrike" kern="1200" cap="none" spc="0" normalizeH="0" baseline="0" noProof="0" dirty="0">
                <a:ln>
                  <a:noFill/>
                </a:ln>
                <a:solidFill>
                  <a:prstClr val="black"/>
                </a:solidFill>
                <a:effectLst/>
                <a:uLnTx/>
                <a:uFillTx/>
                <a:latin typeface="Calibri" panose="020F0502020204030204" pitchFamily="34" charset="0"/>
                <a:ea typeface="Arial"/>
                <a:cs typeface="Arial" charset="0"/>
                <a:sym typeface="Arial"/>
              </a:rPr>
              <a:t> y Oxford. Posteriormente, utilizando el  método COUNT se obtiene el total de elementos almacenados en el VARRAY y ese valor se utilizar ese valor en el </a:t>
            </a:r>
            <a:r>
              <a:rPr kumimoji="0" lang="es-MX" sz="1200" b="0" i="0" u="none" strike="noStrike" kern="1200" cap="none" spc="0" normalizeH="0" baseline="0" noProof="0" dirty="0" err="1">
                <a:ln>
                  <a:noFill/>
                </a:ln>
                <a:solidFill>
                  <a:prstClr val="black"/>
                </a:solidFill>
                <a:effectLst/>
                <a:uLnTx/>
                <a:uFillTx/>
                <a:latin typeface="Calibri" panose="020F0502020204030204" pitchFamily="34" charset="0"/>
                <a:ea typeface="Arial"/>
                <a:cs typeface="Arial" charset="0"/>
                <a:sym typeface="Arial"/>
              </a:rPr>
              <a:t>loop</a:t>
            </a:r>
            <a:r>
              <a:rPr kumimoji="0" lang="es-MX" sz="1200" b="0" i="0" u="none" strike="noStrike" kern="1200" cap="none" spc="0" normalizeH="0" baseline="0" noProof="0" dirty="0">
                <a:ln>
                  <a:noFill/>
                </a:ln>
                <a:solidFill>
                  <a:prstClr val="black"/>
                </a:solidFill>
                <a:effectLst/>
                <a:uLnTx/>
                <a:uFillTx/>
                <a:latin typeface="Calibri" panose="020F0502020204030204" pitchFamily="34" charset="0"/>
                <a:ea typeface="Arial"/>
                <a:cs typeface="Arial" charset="0"/>
                <a:sym typeface="Arial"/>
              </a:rPr>
              <a:t> para mostrar los valores. </a:t>
            </a:r>
          </a:p>
        </p:txBody>
      </p:sp>
    </p:spTree>
    <p:extLst>
      <p:ext uri="{BB962C8B-B14F-4D97-AF65-F5344CB8AC3E}">
        <p14:creationId xmlns:p14="http://schemas.microsoft.com/office/powerpoint/2010/main" val="6347264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marR="0" lvl="0" indent="0" algn="just" defTabSz="914400" rtl="0" eaLnBrk="0" fontAlgn="base" latinLnBrk="0" hangingPunct="0">
              <a:lnSpc>
                <a:spcPct val="100000"/>
              </a:lnSpc>
              <a:spcBef>
                <a:spcPct val="30000"/>
              </a:spcBef>
              <a:spcAft>
                <a:spcPct val="0"/>
              </a:spcAft>
              <a:buClrTx/>
              <a:buSzTx/>
              <a:buFontTx/>
              <a:buNone/>
              <a:tabLst/>
              <a:defRPr/>
            </a:pPr>
            <a:r>
              <a:rPr lang="es-CL" sz="1200" b="1" dirty="0"/>
              <a:t>Trabajando con VARRAY</a:t>
            </a:r>
            <a:endParaRPr kumimoji="0" lang="es-CL" sz="1200" b="1" i="0" u="none" strike="noStrike" kern="1200" cap="none" spc="0" normalizeH="0" baseline="0" noProof="0" dirty="0">
              <a:ln>
                <a:noFill/>
              </a:ln>
              <a:solidFill>
                <a:prstClr val="black"/>
              </a:solidFill>
              <a:effectLst/>
              <a:uLnTx/>
              <a:uFillTx/>
              <a:latin typeface="Calibri"/>
              <a:ea typeface="ＭＳ Ｐゴシック" pitchFamily="34" charset="-128"/>
              <a:cs typeface="Arial" pitchFamily="34" charset="0"/>
            </a:endParaRPr>
          </a:p>
          <a:p>
            <a:pPr marL="0" marR="0" lvl="0" indent="0" algn="just" defTabSz="914400" rtl="0" eaLnBrk="1" fontAlgn="base" latinLnBrk="0" hangingPunct="1">
              <a:lnSpc>
                <a:spcPct val="90000"/>
              </a:lnSpc>
              <a:spcBef>
                <a:spcPct val="0"/>
              </a:spcBef>
              <a:spcAft>
                <a:spcPct val="0"/>
              </a:spcAft>
              <a:buClrTx/>
              <a:buSzTx/>
              <a:buFont typeface="Arial" panose="020B0604020202020204" pitchFamily="34" charset="0"/>
              <a:buNone/>
              <a:tabLst/>
              <a:defRPr/>
            </a:pPr>
            <a:r>
              <a:rPr kumimoji="0" lang="es-MX" sz="1200" b="0" i="0" u="none" strike="noStrike" kern="1200" cap="none" spc="0" normalizeH="0" baseline="0" noProof="0" dirty="0">
                <a:ln>
                  <a:noFill/>
                </a:ln>
                <a:solidFill>
                  <a:prstClr val="black"/>
                </a:solidFill>
                <a:effectLst/>
                <a:uLnTx/>
                <a:uFillTx/>
                <a:latin typeface="Calibri" panose="020F0502020204030204" pitchFamily="34" charset="0"/>
                <a:ea typeface="Arial"/>
                <a:cs typeface="Arial" charset="0"/>
                <a:sym typeface="Arial"/>
              </a:rPr>
              <a:t>Basados en el ejemplo anterior, ahora en el VARRAY se pueden almacenar hasta 6 elementos, porque en la definición del VARRAY se aumentó a 6 el número máximos de elementos. En la sección de ejecución del bloque, al VARRAY se le asignan primero los valores Bombay, </a:t>
            </a:r>
            <a:r>
              <a:rPr kumimoji="0" lang="es-MX" sz="1200" b="0" i="0" u="none" strike="noStrike" kern="1200" cap="none" spc="0" normalizeH="0" baseline="0" noProof="0" dirty="0" err="1">
                <a:ln>
                  <a:noFill/>
                </a:ln>
                <a:solidFill>
                  <a:prstClr val="black"/>
                </a:solidFill>
                <a:effectLst/>
                <a:uLnTx/>
                <a:uFillTx/>
                <a:latin typeface="Calibri" panose="020F0502020204030204" pitchFamily="34" charset="0"/>
                <a:ea typeface="Arial"/>
                <a:cs typeface="Arial" charset="0"/>
                <a:sym typeface="Arial"/>
              </a:rPr>
              <a:t>Tokyo</a:t>
            </a:r>
            <a:r>
              <a:rPr kumimoji="0" lang="es-MX" sz="1200" b="0" i="0" u="none" strike="noStrike" kern="1200" cap="none" spc="0" normalizeH="0" baseline="0" noProof="0" dirty="0">
                <a:ln>
                  <a:noFill/>
                </a:ln>
                <a:solidFill>
                  <a:prstClr val="black"/>
                </a:solidFill>
                <a:effectLst/>
                <a:uLnTx/>
                <a:uFillTx/>
                <a:latin typeface="Calibri" panose="020F0502020204030204" pitchFamily="34" charset="0"/>
                <a:ea typeface="Arial"/>
                <a:cs typeface="Arial" charset="0"/>
                <a:sym typeface="Arial"/>
              </a:rPr>
              <a:t>, </a:t>
            </a:r>
            <a:r>
              <a:rPr kumimoji="0" lang="es-MX" sz="1200" b="0" i="0" u="none" strike="noStrike" kern="1200" cap="none" spc="0" normalizeH="0" baseline="0" noProof="0" dirty="0" err="1">
                <a:ln>
                  <a:noFill/>
                </a:ln>
                <a:solidFill>
                  <a:prstClr val="black"/>
                </a:solidFill>
                <a:effectLst/>
                <a:uLnTx/>
                <a:uFillTx/>
                <a:latin typeface="Calibri" panose="020F0502020204030204" pitchFamily="34" charset="0"/>
                <a:ea typeface="Arial"/>
                <a:cs typeface="Arial" charset="0"/>
                <a:sym typeface="Arial"/>
              </a:rPr>
              <a:t>Singapore</a:t>
            </a:r>
            <a:r>
              <a:rPr kumimoji="0" lang="es-MX" sz="1200" b="0" i="0" u="none" strike="noStrike" kern="1200" cap="none" spc="0" normalizeH="0" baseline="0" noProof="0" dirty="0">
                <a:ln>
                  <a:noFill/>
                </a:ln>
                <a:solidFill>
                  <a:prstClr val="black"/>
                </a:solidFill>
                <a:effectLst/>
                <a:uLnTx/>
                <a:uFillTx/>
                <a:latin typeface="Calibri" panose="020F0502020204030204" pitchFamily="34" charset="0"/>
                <a:ea typeface="Arial"/>
                <a:cs typeface="Arial" charset="0"/>
                <a:sym typeface="Arial"/>
              </a:rPr>
              <a:t> y Oxford, pero usando el método EXTEND se agregan 2 elementos Valparaíso y Viña del Mar. Si extiende nuevamente el VARRAY, se producirá un error ya que el límite máximo es 6. Si se requieren incorporar más elementos, entonces en la definición del VARRAY se debe aumentar el límite máximo.</a:t>
            </a:r>
          </a:p>
          <a:p>
            <a:pPr marL="0" marR="0" lvl="0" indent="0" algn="just" defTabSz="914400" rtl="0" eaLnBrk="1" fontAlgn="base" latinLnBrk="0" hangingPunct="1">
              <a:lnSpc>
                <a:spcPct val="90000"/>
              </a:lnSpc>
              <a:spcBef>
                <a:spcPct val="0"/>
              </a:spcBef>
              <a:spcAft>
                <a:spcPct val="0"/>
              </a:spcAft>
              <a:buClrTx/>
              <a:buSzTx/>
              <a:buFont typeface="Arial" panose="020B0604020202020204" pitchFamily="34" charset="0"/>
              <a:buNone/>
              <a:tabLst/>
              <a:defRPr/>
            </a:pPr>
            <a:r>
              <a:rPr kumimoji="0" lang="es-MX" sz="1200" b="0" i="0" u="none" strike="noStrike" kern="1200" cap="none" spc="0" normalizeH="0" baseline="0" noProof="0" dirty="0">
                <a:ln>
                  <a:noFill/>
                </a:ln>
                <a:solidFill>
                  <a:prstClr val="black"/>
                </a:solidFill>
                <a:effectLst/>
                <a:uLnTx/>
                <a:uFillTx/>
                <a:latin typeface="Calibri" panose="020F0502020204030204" pitchFamily="34" charset="0"/>
                <a:ea typeface="Arial"/>
                <a:cs typeface="Arial" charset="0"/>
                <a:sym typeface="Arial"/>
              </a:rPr>
              <a:t>Posteriormente, utilizando el  método COUNT se obtiene el total de elementos almacenados en el VARRAY y ese valor se utilizar ese valor en el </a:t>
            </a:r>
            <a:r>
              <a:rPr kumimoji="0" lang="es-MX" sz="1200" b="0" i="0" u="none" strike="noStrike" kern="1200" cap="none" spc="0" normalizeH="0" baseline="0" noProof="0" dirty="0" err="1">
                <a:ln>
                  <a:noFill/>
                </a:ln>
                <a:solidFill>
                  <a:prstClr val="black"/>
                </a:solidFill>
                <a:effectLst/>
                <a:uLnTx/>
                <a:uFillTx/>
                <a:latin typeface="Calibri" panose="020F0502020204030204" pitchFamily="34" charset="0"/>
                <a:ea typeface="Arial"/>
                <a:cs typeface="Arial" charset="0"/>
                <a:sym typeface="Arial"/>
              </a:rPr>
              <a:t>loop</a:t>
            </a:r>
            <a:r>
              <a:rPr kumimoji="0" lang="es-MX" sz="1200" b="0" i="0" u="none" strike="noStrike" kern="1200" cap="none" spc="0" normalizeH="0" baseline="0" noProof="0" dirty="0">
                <a:ln>
                  <a:noFill/>
                </a:ln>
                <a:solidFill>
                  <a:prstClr val="black"/>
                </a:solidFill>
                <a:effectLst/>
                <a:uLnTx/>
                <a:uFillTx/>
                <a:latin typeface="Calibri" panose="020F0502020204030204" pitchFamily="34" charset="0"/>
                <a:ea typeface="Arial"/>
                <a:cs typeface="Arial" charset="0"/>
                <a:sym typeface="Arial"/>
              </a:rPr>
              <a:t> para mostrar los valores. </a:t>
            </a:r>
          </a:p>
        </p:txBody>
      </p:sp>
    </p:spTree>
    <p:extLst>
      <p:ext uri="{BB962C8B-B14F-4D97-AF65-F5344CB8AC3E}">
        <p14:creationId xmlns:p14="http://schemas.microsoft.com/office/powerpoint/2010/main" val="8806427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marR="0" lvl="0" indent="0" algn="just" defTabSz="914400" rtl="0" eaLnBrk="0" fontAlgn="base" latinLnBrk="0" hangingPunct="0">
              <a:lnSpc>
                <a:spcPct val="100000"/>
              </a:lnSpc>
              <a:spcBef>
                <a:spcPct val="30000"/>
              </a:spcBef>
              <a:spcAft>
                <a:spcPct val="0"/>
              </a:spcAft>
              <a:buClrTx/>
              <a:buSzTx/>
              <a:buFontTx/>
              <a:buNone/>
              <a:tabLst/>
              <a:defRPr/>
            </a:pPr>
            <a:r>
              <a:rPr lang="es-CL" sz="1200" b="1" dirty="0"/>
              <a:t>Trabajando con VARRAY</a:t>
            </a:r>
            <a:endParaRPr kumimoji="0" lang="es-CL" sz="1200" b="1" i="0" u="none" strike="noStrike" kern="1200" cap="none" spc="0" normalizeH="0" baseline="0" noProof="0" dirty="0">
              <a:ln>
                <a:noFill/>
              </a:ln>
              <a:solidFill>
                <a:prstClr val="black"/>
              </a:solidFill>
              <a:effectLst/>
              <a:uLnTx/>
              <a:uFillTx/>
              <a:latin typeface="Calibri"/>
              <a:ea typeface="ＭＳ Ｐゴシック" pitchFamily="34" charset="-128"/>
              <a:cs typeface="Arial" pitchFamily="34" charset="0"/>
            </a:endParaRPr>
          </a:p>
          <a:p>
            <a:pPr marL="0" marR="0" lvl="0" indent="0" algn="just" defTabSz="914400" rtl="0" eaLnBrk="1" fontAlgn="base" latinLnBrk="0" hangingPunct="1">
              <a:lnSpc>
                <a:spcPct val="90000"/>
              </a:lnSpc>
              <a:spcBef>
                <a:spcPct val="0"/>
              </a:spcBef>
              <a:spcAft>
                <a:spcPct val="0"/>
              </a:spcAft>
              <a:buClrTx/>
              <a:buSzTx/>
              <a:buFont typeface="Arial" panose="020B0604020202020204" pitchFamily="34" charset="0"/>
              <a:buNone/>
              <a:tabLst/>
              <a:defRPr/>
            </a:pPr>
            <a:r>
              <a:rPr kumimoji="0" lang="es-MX" sz="1200" b="0" i="0" u="none" strike="noStrike" kern="1200" cap="none" spc="0" normalizeH="0" baseline="0" noProof="0" dirty="0">
                <a:ln>
                  <a:noFill/>
                </a:ln>
                <a:solidFill>
                  <a:prstClr val="black"/>
                </a:solidFill>
                <a:effectLst/>
                <a:uLnTx/>
                <a:uFillTx/>
                <a:latin typeface="Calibri" panose="020F0502020204030204" pitchFamily="34" charset="0"/>
                <a:ea typeface="Arial"/>
                <a:cs typeface="Arial" charset="0"/>
                <a:sym typeface="Arial"/>
              </a:rPr>
              <a:t>Basados en el ejemplo anterior, ahora en el VARRAY se pueden almacenar hasta 6 elementos, porque en la definición del VARRAY se aumentó a 6 el número máximos de elementos. En la sección de ejecución del bloque, al VARRAY se le asignan primero los valores Bombay, </a:t>
            </a:r>
            <a:r>
              <a:rPr kumimoji="0" lang="es-MX" sz="1200" b="0" i="0" u="none" strike="noStrike" kern="1200" cap="none" spc="0" normalizeH="0" baseline="0" noProof="0" dirty="0" err="1">
                <a:ln>
                  <a:noFill/>
                </a:ln>
                <a:solidFill>
                  <a:prstClr val="black"/>
                </a:solidFill>
                <a:effectLst/>
                <a:uLnTx/>
                <a:uFillTx/>
                <a:latin typeface="Calibri" panose="020F0502020204030204" pitchFamily="34" charset="0"/>
                <a:ea typeface="Arial"/>
                <a:cs typeface="Arial" charset="0"/>
                <a:sym typeface="Arial"/>
              </a:rPr>
              <a:t>Tokyo</a:t>
            </a:r>
            <a:r>
              <a:rPr kumimoji="0" lang="es-MX" sz="1200" b="0" i="0" u="none" strike="noStrike" kern="1200" cap="none" spc="0" normalizeH="0" baseline="0" noProof="0" dirty="0">
                <a:ln>
                  <a:noFill/>
                </a:ln>
                <a:solidFill>
                  <a:prstClr val="black"/>
                </a:solidFill>
                <a:effectLst/>
                <a:uLnTx/>
                <a:uFillTx/>
                <a:latin typeface="Calibri" panose="020F0502020204030204" pitchFamily="34" charset="0"/>
                <a:ea typeface="Arial"/>
                <a:cs typeface="Arial" charset="0"/>
                <a:sym typeface="Arial"/>
              </a:rPr>
              <a:t>, </a:t>
            </a:r>
            <a:r>
              <a:rPr kumimoji="0" lang="es-MX" sz="1200" b="0" i="0" u="none" strike="noStrike" kern="1200" cap="none" spc="0" normalizeH="0" baseline="0" noProof="0" dirty="0" err="1">
                <a:ln>
                  <a:noFill/>
                </a:ln>
                <a:solidFill>
                  <a:prstClr val="black"/>
                </a:solidFill>
                <a:effectLst/>
                <a:uLnTx/>
                <a:uFillTx/>
                <a:latin typeface="Calibri" panose="020F0502020204030204" pitchFamily="34" charset="0"/>
                <a:ea typeface="Arial"/>
                <a:cs typeface="Arial" charset="0"/>
                <a:sym typeface="Arial"/>
              </a:rPr>
              <a:t>Singapore</a:t>
            </a:r>
            <a:r>
              <a:rPr kumimoji="0" lang="es-MX" sz="1200" b="0" i="0" u="none" strike="noStrike" kern="1200" cap="none" spc="0" normalizeH="0" baseline="0" noProof="0" dirty="0">
                <a:ln>
                  <a:noFill/>
                </a:ln>
                <a:solidFill>
                  <a:prstClr val="black"/>
                </a:solidFill>
                <a:effectLst/>
                <a:uLnTx/>
                <a:uFillTx/>
                <a:latin typeface="Calibri" panose="020F0502020204030204" pitchFamily="34" charset="0"/>
                <a:ea typeface="Arial"/>
                <a:cs typeface="Arial" charset="0"/>
                <a:sym typeface="Arial"/>
              </a:rPr>
              <a:t> y Oxford, pero usando el método EXTEND se agregan 2 elementos Valparaíso y Viña del Mar. Si extiende nuevamente el VARRAY, se producirá un error ya que el límite máximo es 6. Si se requieren incorporar más elementos, entonces en la definición del VARRAY se debe aumentar el límite máximo.</a:t>
            </a:r>
          </a:p>
          <a:p>
            <a:pPr marL="0" marR="0" lvl="0" indent="0" algn="just" defTabSz="914400" rtl="0" eaLnBrk="1" fontAlgn="base" latinLnBrk="0" hangingPunct="1">
              <a:lnSpc>
                <a:spcPct val="90000"/>
              </a:lnSpc>
              <a:spcBef>
                <a:spcPct val="0"/>
              </a:spcBef>
              <a:spcAft>
                <a:spcPct val="0"/>
              </a:spcAft>
              <a:buClrTx/>
              <a:buSzTx/>
              <a:buFont typeface="Arial" panose="020B0604020202020204" pitchFamily="34" charset="0"/>
              <a:buNone/>
              <a:tabLst/>
              <a:defRPr/>
            </a:pPr>
            <a:r>
              <a:rPr kumimoji="0" lang="es-MX" sz="1200" b="0" i="0" u="none" strike="noStrike" kern="1200" cap="none" spc="0" normalizeH="0" baseline="0" noProof="0" dirty="0">
                <a:ln>
                  <a:noFill/>
                </a:ln>
                <a:solidFill>
                  <a:prstClr val="black"/>
                </a:solidFill>
                <a:effectLst/>
                <a:uLnTx/>
                <a:uFillTx/>
                <a:latin typeface="Calibri" panose="020F0502020204030204" pitchFamily="34" charset="0"/>
                <a:ea typeface="Arial"/>
                <a:cs typeface="Arial" charset="0"/>
                <a:sym typeface="Arial"/>
              </a:rPr>
              <a:t>Posteriormente, utilizando el  método COUNT se obtiene el total de elementos almacenados en el VARRAY y ese valor se utilizar ese valor en el </a:t>
            </a:r>
            <a:r>
              <a:rPr kumimoji="0" lang="es-MX" sz="1200" b="0" i="0" u="none" strike="noStrike" kern="1200" cap="none" spc="0" normalizeH="0" baseline="0" noProof="0" dirty="0" err="1">
                <a:ln>
                  <a:noFill/>
                </a:ln>
                <a:solidFill>
                  <a:prstClr val="black"/>
                </a:solidFill>
                <a:effectLst/>
                <a:uLnTx/>
                <a:uFillTx/>
                <a:latin typeface="Calibri" panose="020F0502020204030204" pitchFamily="34" charset="0"/>
                <a:ea typeface="Arial"/>
                <a:cs typeface="Arial" charset="0"/>
                <a:sym typeface="Arial"/>
              </a:rPr>
              <a:t>loop</a:t>
            </a:r>
            <a:r>
              <a:rPr kumimoji="0" lang="es-MX" sz="1200" b="0" i="0" u="none" strike="noStrike" kern="1200" cap="none" spc="0" normalizeH="0" baseline="0" noProof="0" dirty="0">
                <a:ln>
                  <a:noFill/>
                </a:ln>
                <a:solidFill>
                  <a:prstClr val="black"/>
                </a:solidFill>
                <a:effectLst/>
                <a:uLnTx/>
                <a:uFillTx/>
                <a:latin typeface="Calibri" panose="020F0502020204030204" pitchFamily="34" charset="0"/>
                <a:ea typeface="Arial"/>
                <a:cs typeface="Arial" charset="0"/>
                <a:sym typeface="Arial"/>
              </a:rPr>
              <a:t> para mostrar los valores. </a:t>
            </a:r>
          </a:p>
        </p:txBody>
      </p:sp>
    </p:spTree>
    <p:extLst>
      <p:ext uri="{BB962C8B-B14F-4D97-AF65-F5344CB8AC3E}">
        <p14:creationId xmlns:p14="http://schemas.microsoft.com/office/powerpoint/2010/main" val="270408475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marR="0" lvl="0" indent="0" algn="just" defTabSz="914400" rtl="0" eaLnBrk="0" fontAlgn="base" latinLnBrk="0" hangingPunct="0">
              <a:lnSpc>
                <a:spcPct val="100000"/>
              </a:lnSpc>
              <a:spcBef>
                <a:spcPct val="30000"/>
              </a:spcBef>
              <a:spcAft>
                <a:spcPct val="0"/>
              </a:spcAft>
              <a:buClrTx/>
              <a:buSzTx/>
              <a:buFontTx/>
              <a:buNone/>
              <a:tabLst/>
              <a:defRPr/>
            </a:pPr>
            <a:r>
              <a:rPr lang="es-CL" sz="1200" b="1" dirty="0"/>
              <a:t>Trabajando con VARRAY</a:t>
            </a:r>
            <a:endParaRPr kumimoji="0" lang="es-CL" sz="1200" b="1" i="0" u="none" strike="noStrike" kern="1200" cap="none" spc="0" normalizeH="0" baseline="0" noProof="0" dirty="0">
              <a:ln>
                <a:noFill/>
              </a:ln>
              <a:solidFill>
                <a:prstClr val="black"/>
              </a:solidFill>
              <a:effectLst/>
              <a:uLnTx/>
              <a:uFillTx/>
              <a:latin typeface="Calibri"/>
              <a:ea typeface="ＭＳ Ｐゴシック" pitchFamily="34" charset="-128"/>
              <a:cs typeface="Arial" pitchFamily="34" charset="0"/>
            </a:endParaRPr>
          </a:p>
          <a:p>
            <a:pPr marL="0" marR="0" lvl="0" indent="0" algn="just" defTabSz="914400" rtl="0" eaLnBrk="1" fontAlgn="base" latinLnBrk="0" hangingPunct="1">
              <a:lnSpc>
                <a:spcPct val="90000"/>
              </a:lnSpc>
              <a:spcBef>
                <a:spcPct val="0"/>
              </a:spcBef>
              <a:spcAft>
                <a:spcPct val="0"/>
              </a:spcAft>
              <a:buClrTx/>
              <a:buSzTx/>
              <a:buFont typeface="Arial" panose="020B0604020202020204" pitchFamily="34" charset="0"/>
              <a:buNone/>
              <a:tabLst/>
              <a:defRPr/>
            </a:pPr>
            <a:r>
              <a:rPr kumimoji="0" lang="es-MX" sz="1200" b="0" i="0" u="none" strike="noStrike" kern="1200" cap="none" spc="0" normalizeH="0" baseline="0" noProof="0" dirty="0">
                <a:ln>
                  <a:noFill/>
                </a:ln>
                <a:solidFill>
                  <a:prstClr val="black"/>
                </a:solidFill>
                <a:effectLst/>
                <a:uLnTx/>
                <a:uFillTx/>
                <a:latin typeface="Calibri" panose="020F0502020204030204" pitchFamily="34" charset="0"/>
                <a:ea typeface="Arial"/>
                <a:cs typeface="Arial" charset="0"/>
                <a:sym typeface="Arial"/>
              </a:rPr>
              <a:t>En el bloque PL/SQL del ejemplo, se define el VARRAY </a:t>
            </a:r>
            <a:r>
              <a:rPr kumimoji="0" lang="es-MX" sz="1200" b="0" i="0" u="none" strike="noStrike" kern="1200" cap="none" spc="0" normalizeH="0" baseline="0" noProof="0" dirty="0" err="1">
                <a:ln>
                  <a:noFill/>
                </a:ln>
                <a:solidFill>
                  <a:prstClr val="black"/>
                </a:solidFill>
                <a:effectLst/>
                <a:uLnTx/>
                <a:uFillTx/>
                <a:latin typeface="Calibri" panose="020F0502020204030204" pitchFamily="34" charset="0"/>
                <a:ea typeface="Arial"/>
                <a:cs typeface="Arial" charset="0"/>
                <a:sym typeface="Arial"/>
              </a:rPr>
              <a:t>varray_porc_aum</a:t>
            </a:r>
            <a:r>
              <a:rPr kumimoji="0" lang="es-MX" sz="1200" b="0" i="0" u="none" strike="noStrike" kern="1200" cap="none" spc="0" normalizeH="0" baseline="0" noProof="0" dirty="0">
                <a:ln>
                  <a:noFill/>
                </a:ln>
                <a:solidFill>
                  <a:prstClr val="black"/>
                </a:solidFill>
                <a:effectLst/>
                <a:uLnTx/>
                <a:uFillTx/>
                <a:latin typeface="Calibri" panose="020F0502020204030204" pitchFamily="34" charset="0"/>
                <a:ea typeface="Arial"/>
                <a:cs typeface="Arial" charset="0"/>
                <a:sym typeface="Arial"/>
              </a:rPr>
              <a:t> que se usará para almacenar los porcentajes de aumento de salarios. En el índice 1 de </a:t>
            </a:r>
            <a:r>
              <a:rPr kumimoji="0" lang="es-MX" sz="1200" b="0" i="0" u="none" strike="noStrike" kern="1200" cap="none" spc="0" normalizeH="0" baseline="0" noProof="0" dirty="0" err="1">
                <a:ln>
                  <a:noFill/>
                </a:ln>
                <a:solidFill>
                  <a:prstClr val="black"/>
                </a:solidFill>
                <a:effectLst/>
                <a:uLnTx/>
                <a:uFillTx/>
                <a:latin typeface="Calibri" panose="020F0502020204030204" pitchFamily="34" charset="0"/>
                <a:ea typeface="Arial"/>
                <a:cs typeface="Arial" charset="0"/>
                <a:sym typeface="Arial"/>
              </a:rPr>
              <a:t>varray_porc_aum</a:t>
            </a:r>
            <a:r>
              <a:rPr kumimoji="0" lang="es-MX" sz="1200" b="0" i="0" u="none" strike="noStrike" kern="1200" cap="none" spc="0" normalizeH="0" baseline="0" noProof="0" dirty="0">
                <a:ln>
                  <a:noFill/>
                </a:ln>
                <a:solidFill>
                  <a:prstClr val="black"/>
                </a:solidFill>
                <a:effectLst/>
                <a:uLnTx/>
                <a:uFillTx/>
                <a:latin typeface="Calibri" panose="020F0502020204030204" pitchFamily="34" charset="0"/>
                <a:ea typeface="Arial"/>
                <a:cs typeface="Arial" charset="0"/>
                <a:sym typeface="Arial"/>
              </a:rPr>
              <a:t> se almacenará el valor 1.25, En el índice 2 el valor 1.15 y en el índice 2 el valor 1.05. Posteriormente, se procesan todos los empleados de la tabla EMPLOYEES y de acuerdo al salario que posean se les aumentará en salario en 25%, 15% o 5%, de acuerdo a la condiciones del bloque PL/SQL.</a:t>
            </a:r>
          </a:p>
        </p:txBody>
      </p:sp>
    </p:spTree>
    <p:extLst>
      <p:ext uri="{BB962C8B-B14F-4D97-AF65-F5344CB8AC3E}">
        <p14:creationId xmlns:p14="http://schemas.microsoft.com/office/powerpoint/2010/main" val="169814764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marR="0" lvl="0" indent="0" algn="just" defTabSz="914400" rtl="0" eaLnBrk="0" fontAlgn="base" latinLnBrk="0" hangingPunct="0">
              <a:lnSpc>
                <a:spcPct val="100000"/>
              </a:lnSpc>
              <a:spcBef>
                <a:spcPct val="30000"/>
              </a:spcBef>
              <a:spcAft>
                <a:spcPct val="0"/>
              </a:spcAft>
              <a:buClrTx/>
              <a:buSzTx/>
              <a:buFontTx/>
              <a:buNone/>
              <a:tabLst/>
              <a:defRPr/>
            </a:pPr>
            <a:endParaRPr kumimoji="0" lang="es-CL" sz="1200" b="1" i="0" u="none" strike="noStrike" kern="1200" cap="none" spc="0" normalizeH="0" baseline="0" noProof="0" dirty="0">
              <a:ln>
                <a:noFill/>
              </a:ln>
              <a:solidFill>
                <a:prstClr val="black"/>
              </a:solidFill>
              <a:effectLst/>
              <a:uLnTx/>
              <a:uFillTx/>
              <a:latin typeface="Calibri"/>
              <a:ea typeface="ＭＳ Ｐゴシック" pitchFamily="34" charset="-128"/>
              <a:cs typeface="Arial" pitchFamily="34" charset="0"/>
            </a:endParaRPr>
          </a:p>
        </p:txBody>
      </p:sp>
    </p:spTree>
    <p:extLst>
      <p:ext uri="{BB962C8B-B14F-4D97-AF65-F5344CB8AC3E}">
        <p14:creationId xmlns:p14="http://schemas.microsoft.com/office/powerpoint/2010/main" val="394624957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endParaRPr lang="es-CL" dirty="0"/>
          </a:p>
        </p:txBody>
      </p:sp>
    </p:spTree>
    <p:extLst>
      <p:ext uri="{BB962C8B-B14F-4D97-AF65-F5344CB8AC3E}">
        <p14:creationId xmlns:p14="http://schemas.microsoft.com/office/powerpoint/2010/main" val="41514789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indent="0" algn="just" eaLnBrk="1" hangingPunct="1">
              <a:lnSpc>
                <a:spcPct val="90000"/>
              </a:lnSpc>
              <a:spcBef>
                <a:spcPct val="0"/>
              </a:spcBef>
              <a:buNone/>
            </a:pPr>
            <a:r>
              <a:rPr lang="es-CL" sz="1200" b="1" i="0" u="none" strike="noStrike" cap="none" dirty="0">
                <a:solidFill>
                  <a:srgbClr val="000000"/>
                </a:solidFill>
                <a:latin typeface="Calibri" panose="020F0502020204030204" pitchFamily="34" charset="0"/>
                <a:ea typeface="Arial"/>
                <a:cs typeface="Calibri" panose="020F0502020204030204" pitchFamily="34" charset="0"/>
                <a:sym typeface="Arial"/>
              </a:rPr>
              <a:t>Tipos de Datos Compuestos</a:t>
            </a:r>
            <a:endParaRPr lang="es-CL" sz="1200" b="1" i="0" u="none" strike="noStrike" cap="none" dirty="0">
              <a:solidFill>
                <a:srgbClr val="000000"/>
              </a:solidFill>
              <a:effectLst/>
              <a:latin typeface="Calibri" panose="020F0502020204030204" pitchFamily="34" charset="0"/>
              <a:ea typeface="Arial"/>
              <a:cs typeface="Calibri" panose="020F0502020204030204" pitchFamily="34" charset="0"/>
              <a:sym typeface="Arial"/>
            </a:endParaRPr>
          </a:p>
          <a:p>
            <a:pPr marL="171450" marR="0" lvl="0" indent="-171450" algn="just" defTabSz="914400" rtl="0" eaLnBrk="1" fontAlgn="auto" latinLnBrk="0" hangingPunct="1">
              <a:lnSpc>
                <a:spcPct val="90000"/>
              </a:lnSpc>
              <a:spcBef>
                <a:spcPct val="0"/>
              </a:spcBef>
              <a:spcAft>
                <a:spcPts val="0"/>
              </a:spcAft>
              <a:buClr>
                <a:srgbClr val="000000"/>
              </a:buClr>
              <a:buSzPts val="1100"/>
              <a:buFont typeface="Arial" panose="020B0604020202020204" pitchFamily="34" charset="0"/>
              <a:buChar char="•"/>
              <a:tabLst/>
              <a:defRPr/>
            </a:pPr>
            <a:r>
              <a:rPr lang="es-MX" sz="1200" dirty="0">
                <a:latin typeface="Calibri" panose="020F0502020204030204" pitchFamily="34" charset="0"/>
                <a:cs typeface="Calibri" panose="020F0502020204030204" pitchFamily="34" charset="0"/>
              </a:rPr>
              <a:t>Los tipos de datos Compuestos s</a:t>
            </a:r>
            <a:r>
              <a:rPr lang="es-MX" sz="1200" b="0" i="0" u="none" strike="noStrike" cap="none" dirty="0">
                <a:solidFill>
                  <a:srgbClr val="000000"/>
                </a:solidFill>
                <a:effectLst/>
                <a:latin typeface="Calibri" panose="020F0502020204030204" pitchFamily="34" charset="0"/>
                <a:ea typeface="Arial"/>
                <a:cs typeface="Calibri" panose="020F0502020204030204" pitchFamily="34" charset="0"/>
                <a:sym typeface="Arial"/>
              </a:rPr>
              <a:t>on agrupaciones de datos relacionados que contienen co</a:t>
            </a:r>
            <a:r>
              <a:rPr lang="es-MX" sz="1200" dirty="0">
                <a:latin typeface="Calibri" panose="020F0502020204030204" pitchFamily="34" charset="0"/>
                <a:cs typeface="Calibri" panose="020F0502020204030204" pitchFamily="34" charset="0"/>
              </a:rPr>
              <a:t>mponentes internos (campos) que pueden ser manipulados individualmente. Los tipos de datos compuestos (también conocidos como colecciones) son de TABLE, RECORD, NESTED TABLE y VARRAY</a:t>
            </a:r>
            <a:endParaRPr lang="es-MX" sz="1200" b="0" i="0" u="none" strike="noStrike" cap="none" dirty="0">
              <a:solidFill>
                <a:srgbClr val="000000"/>
              </a:solidFill>
              <a:effectLst/>
              <a:latin typeface="Calibri" panose="020F0502020204030204" pitchFamily="34" charset="0"/>
              <a:ea typeface="Arial"/>
              <a:cs typeface="Calibri" panose="020F0502020204030204" pitchFamily="34" charset="0"/>
              <a:sym typeface="Arial"/>
            </a:endParaRPr>
          </a:p>
          <a:p>
            <a:pPr marL="171450" marR="0" lvl="0" indent="-171450" algn="just" defTabSz="914400" rtl="0" eaLnBrk="1" fontAlgn="auto" latinLnBrk="0" hangingPunct="1">
              <a:lnSpc>
                <a:spcPct val="90000"/>
              </a:lnSpc>
              <a:spcBef>
                <a:spcPct val="0"/>
              </a:spcBef>
              <a:spcAft>
                <a:spcPts val="0"/>
              </a:spcAft>
              <a:buClr>
                <a:srgbClr val="000000"/>
              </a:buClr>
              <a:buSzPts val="1100"/>
              <a:buFont typeface="Arial" panose="020B0604020202020204" pitchFamily="34" charset="0"/>
              <a:buChar char="•"/>
              <a:tabLst/>
              <a:defRPr/>
            </a:pPr>
            <a:r>
              <a:rPr lang="es-MX" sz="1200" b="0" i="0" u="none" strike="noStrike" cap="none" dirty="0">
                <a:solidFill>
                  <a:srgbClr val="000000"/>
                </a:solidFill>
                <a:effectLst/>
                <a:latin typeface="Calibri" panose="020F0502020204030204" pitchFamily="34" charset="0"/>
                <a:ea typeface="Arial"/>
                <a:cs typeface="Calibri" panose="020F0502020204030204" pitchFamily="34" charset="0"/>
                <a:sym typeface="Arial"/>
              </a:rPr>
              <a:t>Pueden soportar múltiples valores diferentes al tipo escalar.</a:t>
            </a:r>
          </a:p>
          <a:p>
            <a:pPr marL="171450" marR="0" lvl="0" indent="-171450" algn="just" defTabSz="914400" rtl="0" eaLnBrk="1" fontAlgn="auto" latinLnBrk="0" hangingPunct="1">
              <a:lnSpc>
                <a:spcPct val="90000"/>
              </a:lnSpc>
              <a:spcBef>
                <a:spcPct val="0"/>
              </a:spcBef>
              <a:spcAft>
                <a:spcPts val="0"/>
              </a:spcAft>
              <a:buClr>
                <a:srgbClr val="000000"/>
              </a:buClr>
              <a:buSzPts val="1100"/>
              <a:buFont typeface="Arial" panose="020B0604020202020204" pitchFamily="34" charset="0"/>
              <a:buChar char="•"/>
              <a:tabLst/>
              <a:defRPr/>
            </a:pPr>
            <a:r>
              <a:rPr lang="es-MX" sz="1200" b="0" i="0" u="none" strike="noStrike" cap="none" dirty="0">
                <a:solidFill>
                  <a:srgbClr val="000000"/>
                </a:solidFill>
                <a:effectLst/>
                <a:latin typeface="Calibri" panose="020F0502020204030204" pitchFamily="34" charset="0"/>
                <a:ea typeface="Arial"/>
                <a:cs typeface="Calibri" panose="020F0502020204030204" pitchFamily="34" charset="0"/>
                <a:sym typeface="Arial"/>
              </a:rPr>
              <a:t>Son de dos tipos:</a:t>
            </a:r>
          </a:p>
          <a:p>
            <a:pPr marL="628650" marR="0" lvl="1" indent="-171450" algn="just" defTabSz="914400" rtl="0" eaLnBrk="1" fontAlgn="auto" latinLnBrk="0" hangingPunct="1">
              <a:lnSpc>
                <a:spcPct val="90000"/>
              </a:lnSpc>
              <a:spcBef>
                <a:spcPct val="0"/>
              </a:spcBef>
              <a:spcAft>
                <a:spcPts val="0"/>
              </a:spcAft>
              <a:buClr>
                <a:srgbClr val="000000"/>
              </a:buClr>
              <a:buSzPts val="1100"/>
              <a:buFont typeface="Courier New" panose="02070309020205020404" pitchFamily="49" charset="0"/>
              <a:buChar char="o"/>
              <a:tabLst/>
              <a:defRPr/>
            </a:pPr>
            <a:r>
              <a:rPr lang="es-MX" sz="1200" b="0" i="0" u="none" strike="noStrike" cap="none" dirty="0">
                <a:solidFill>
                  <a:srgbClr val="000000"/>
                </a:solidFill>
                <a:effectLst/>
                <a:latin typeface="Calibri" panose="020F0502020204030204" pitchFamily="34" charset="0"/>
                <a:ea typeface="Arial"/>
                <a:cs typeface="Calibri" panose="020F0502020204030204" pitchFamily="34" charset="0"/>
                <a:sym typeface="Arial"/>
              </a:rPr>
              <a:t>RECORD (Registros): usados para tratar datos relacionados, pero diferentes, como una unidad lógica. El registro PL/SQL puede tener variables de diferentes tipos.</a:t>
            </a:r>
          </a:p>
          <a:p>
            <a:pPr marL="628650" marR="0" lvl="1" indent="-171450" algn="just" defTabSz="914400" rtl="0" eaLnBrk="1" fontAlgn="auto" latinLnBrk="0" hangingPunct="1">
              <a:lnSpc>
                <a:spcPct val="90000"/>
              </a:lnSpc>
              <a:spcBef>
                <a:spcPct val="0"/>
              </a:spcBef>
              <a:spcAft>
                <a:spcPts val="0"/>
              </a:spcAft>
              <a:buClr>
                <a:srgbClr val="000000"/>
              </a:buClr>
              <a:buSzPts val="1100"/>
              <a:buFont typeface="Courier New" panose="02070309020205020404" pitchFamily="49" charset="0"/>
              <a:buChar char="o"/>
              <a:tabLst/>
              <a:defRPr/>
            </a:pPr>
            <a:r>
              <a:rPr lang="es-MX" sz="1200" b="0" i="0" u="none" strike="noStrike" cap="none" dirty="0">
                <a:solidFill>
                  <a:srgbClr val="000000"/>
                </a:solidFill>
                <a:effectLst/>
                <a:latin typeface="Calibri" panose="020F0502020204030204" pitchFamily="34" charset="0"/>
                <a:ea typeface="Arial"/>
                <a:cs typeface="Calibri" panose="020F0502020204030204" pitchFamily="34" charset="0"/>
                <a:sym typeface="Arial"/>
              </a:rPr>
              <a:t>Colecciones PL/SQL: combinan variables del mismo tipo, para ser tratadas también como una unidad. Existen dos tipos de colecciones:</a:t>
            </a:r>
          </a:p>
          <a:p>
            <a:pPr marL="1085850" marR="0" lvl="2" indent="-171450" algn="just" defTabSz="914400" rtl="0" eaLnBrk="1" fontAlgn="auto" latinLnBrk="0" hangingPunct="1">
              <a:lnSpc>
                <a:spcPct val="90000"/>
              </a:lnSpc>
              <a:spcBef>
                <a:spcPct val="0"/>
              </a:spcBef>
              <a:spcAft>
                <a:spcPts val="0"/>
              </a:spcAft>
              <a:buClr>
                <a:srgbClr val="000000"/>
              </a:buClr>
              <a:buSzPts val="1100"/>
              <a:buFont typeface="Wingdings" panose="05000000000000000000" pitchFamily="2" charset="2"/>
              <a:buChar char="§"/>
              <a:tabLst/>
              <a:defRPr/>
            </a:pPr>
            <a:r>
              <a:rPr lang="es-MX" sz="1200" b="0" i="0" u="none" strike="noStrike" cap="none" dirty="0">
                <a:solidFill>
                  <a:srgbClr val="000000"/>
                </a:solidFill>
                <a:effectLst/>
                <a:latin typeface="Calibri" panose="020F0502020204030204" pitchFamily="34" charset="0"/>
                <a:ea typeface="Arial"/>
                <a:cs typeface="Calibri" panose="020F0502020204030204" pitchFamily="34" charset="0"/>
                <a:sym typeface="Arial"/>
              </a:rPr>
              <a:t>TABLE (Tablas indexadas, anidadas, multinivel).</a:t>
            </a:r>
          </a:p>
          <a:p>
            <a:pPr marL="1085850" marR="0" lvl="2" indent="-171450" algn="just" defTabSz="914400" rtl="0" eaLnBrk="1" fontAlgn="auto" latinLnBrk="0" hangingPunct="1">
              <a:lnSpc>
                <a:spcPct val="90000"/>
              </a:lnSpc>
              <a:spcBef>
                <a:spcPct val="0"/>
              </a:spcBef>
              <a:spcAft>
                <a:spcPts val="0"/>
              </a:spcAft>
              <a:buClr>
                <a:srgbClr val="000000"/>
              </a:buClr>
              <a:buSzPts val="1100"/>
              <a:buFont typeface="Wingdings" panose="05000000000000000000" pitchFamily="2" charset="2"/>
              <a:buChar char="§"/>
              <a:tabLst/>
              <a:defRPr/>
            </a:pPr>
            <a:r>
              <a:rPr lang="es-MX" sz="1200" b="0" i="0" u="none" strike="noStrike" cap="none" dirty="0">
                <a:solidFill>
                  <a:srgbClr val="000000"/>
                </a:solidFill>
                <a:effectLst/>
                <a:latin typeface="Calibri" panose="020F0502020204030204" pitchFamily="34" charset="0"/>
                <a:ea typeface="Arial"/>
                <a:cs typeface="Calibri" panose="020F0502020204030204" pitchFamily="34" charset="0"/>
                <a:sym typeface="Arial"/>
              </a:rPr>
              <a:t>VARRAY (Matriz).</a:t>
            </a:r>
          </a:p>
          <a:p>
            <a:pPr marL="171450" marR="0" lvl="0" indent="-171450" algn="just" defTabSz="914400" rtl="0" eaLnBrk="1" fontAlgn="auto" latinLnBrk="0" hangingPunct="1">
              <a:lnSpc>
                <a:spcPct val="90000"/>
              </a:lnSpc>
              <a:spcBef>
                <a:spcPct val="0"/>
              </a:spcBef>
              <a:spcAft>
                <a:spcPts val="0"/>
              </a:spcAft>
              <a:buClr>
                <a:srgbClr val="000000"/>
              </a:buClr>
              <a:buSzPts val="1100"/>
              <a:buFont typeface="Arial" panose="020B0604020202020204" pitchFamily="34" charset="0"/>
              <a:buChar char="•"/>
              <a:tabLst/>
              <a:defRPr/>
            </a:pPr>
            <a:r>
              <a:rPr lang="es-MX" sz="1200" b="0" i="0" u="none" strike="noStrike" cap="none" dirty="0">
                <a:solidFill>
                  <a:srgbClr val="000000"/>
                </a:solidFill>
                <a:effectLst/>
                <a:latin typeface="Calibri" panose="020F0502020204030204" pitchFamily="34" charset="0"/>
                <a:ea typeface="Arial"/>
                <a:cs typeface="Calibri" panose="020F0502020204030204" pitchFamily="34" charset="0"/>
                <a:sym typeface="Arial"/>
              </a:rPr>
              <a:t>Utilizar registros PL/SQL cuando se desee almacenar valores de diferentes tipos que están lógicamente relacionados pero sólo una ocurrencia a la vez.</a:t>
            </a:r>
          </a:p>
          <a:p>
            <a:pPr marL="171450" marR="0" lvl="0" indent="-171450" algn="just" defTabSz="914400" rtl="0" eaLnBrk="1" fontAlgn="auto" latinLnBrk="0" hangingPunct="1">
              <a:lnSpc>
                <a:spcPct val="90000"/>
              </a:lnSpc>
              <a:spcBef>
                <a:spcPct val="0"/>
              </a:spcBef>
              <a:spcAft>
                <a:spcPts val="0"/>
              </a:spcAft>
              <a:buClr>
                <a:srgbClr val="000000"/>
              </a:buClr>
              <a:buSzPts val="1100"/>
              <a:buFont typeface="Arial" panose="020B0604020202020204" pitchFamily="34" charset="0"/>
              <a:buChar char="•"/>
              <a:tabLst/>
              <a:defRPr/>
            </a:pPr>
            <a:r>
              <a:rPr lang="es-MX" sz="1200" b="0" i="0" u="none" strike="noStrike" cap="none" dirty="0">
                <a:solidFill>
                  <a:srgbClr val="000000"/>
                </a:solidFill>
                <a:effectLst/>
                <a:latin typeface="Calibri" panose="020F0502020204030204" pitchFamily="34" charset="0"/>
                <a:ea typeface="Arial"/>
                <a:cs typeface="Calibri" panose="020F0502020204030204" pitchFamily="34" charset="0"/>
                <a:sym typeface="Arial"/>
              </a:rPr>
              <a:t>Utilizar colecciones PL/SQL cuando se desea almacenar valores del mismo tipo.</a:t>
            </a:r>
          </a:p>
        </p:txBody>
      </p:sp>
    </p:spTree>
    <p:extLst>
      <p:ext uri="{BB962C8B-B14F-4D97-AF65-F5344CB8AC3E}">
        <p14:creationId xmlns:p14="http://schemas.microsoft.com/office/powerpoint/2010/main" val="29551184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indent="0" algn="just" eaLnBrk="1" hangingPunct="1">
              <a:lnSpc>
                <a:spcPct val="90000"/>
              </a:lnSpc>
              <a:spcBef>
                <a:spcPct val="0"/>
              </a:spcBef>
              <a:buNone/>
            </a:pPr>
            <a:r>
              <a:rPr lang="es-CL" sz="1200" b="1" i="0" u="none" strike="noStrike" cap="none" dirty="0">
                <a:solidFill>
                  <a:srgbClr val="000000"/>
                </a:solidFill>
                <a:latin typeface="Calibri" panose="020F0502020204030204" pitchFamily="34" charset="0"/>
                <a:ea typeface="Arial"/>
                <a:cs typeface="Calibri" panose="020F0502020204030204" pitchFamily="34" charset="0"/>
                <a:sym typeface="Arial"/>
              </a:rPr>
              <a:t>Registros PL/SQL</a:t>
            </a:r>
            <a:endParaRPr lang="es-CL" sz="1200" b="0" i="0" u="none" strike="noStrike" cap="none" dirty="0">
              <a:solidFill>
                <a:srgbClr val="000000"/>
              </a:solidFill>
              <a:latin typeface="Calibri" panose="020F0502020204030204" pitchFamily="34" charset="0"/>
              <a:ea typeface="Arial"/>
              <a:cs typeface="Calibri" panose="020F0502020204030204" pitchFamily="34" charset="0"/>
              <a:sym typeface="Arial"/>
            </a:endParaRPr>
          </a:p>
          <a:p>
            <a:pPr marL="171450" indent="-171450" algn="just">
              <a:buFont typeface="Arial" panose="020B0604020202020204" pitchFamily="34" charset="0"/>
              <a:buChar char="•"/>
              <a:defRPr/>
            </a:pPr>
            <a:r>
              <a:rPr lang="es-MX" sz="1200" b="0" dirty="0">
                <a:latin typeface="Calibri" panose="020F0502020204030204" pitchFamily="34" charset="0"/>
                <a:cs typeface="Arial" pitchFamily="34" charset="0"/>
              </a:rPr>
              <a:t>Son definidos por el usuario y tratan una colección de campos como una unidad lógica. Son convenientes para almacenar una fila de datos desde una tabla para ser procesados. Además se pueden usar para almacenar un </a:t>
            </a:r>
            <a:r>
              <a:rPr lang="es-MX" sz="1200" b="0" dirty="0" err="1">
                <a:latin typeface="Calibri" panose="020F0502020204030204" pitchFamily="34" charset="0"/>
                <a:cs typeface="Arial" pitchFamily="34" charset="0"/>
              </a:rPr>
              <a:t>subset</a:t>
            </a:r>
            <a:r>
              <a:rPr lang="es-MX" sz="1200" b="0" dirty="0">
                <a:latin typeface="Calibri" panose="020F0502020204030204" pitchFamily="34" charset="0"/>
                <a:cs typeface="Arial" pitchFamily="34" charset="0"/>
              </a:rPr>
              <a:t>  de datos de la fila.</a:t>
            </a:r>
          </a:p>
          <a:p>
            <a:pPr marL="171450" indent="-171450" algn="just">
              <a:buFont typeface="Arial" panose="020B0604020202020204" pitchFamily="34" charset="0"/>
              <a:buChar char="•"/>
              <a:defRPr/>
            </a:pPr>
            <a:r>
              <a:rPr lang="es-MX" sz="1200" b="0" dirty="0">
                <a:latin typeface="Calibri" panose="020F0502020204030204" pitchFamily="34" charset="0"/>
                <a:cs typeface="Arial" pitchFamily="34" charset="0"/>
              </a:rPr>
              <a:t>Deben contener uno o más componentes llamados campos de cualquier tipo de dato Escalar, RECORD o Tablas INDEX BY. Los campos de un registro pueden ser inicializados y pueden ser definidos como NOT NULL, de lo contrario por defecto son inicializados como NULL. La palabra DEFAULT puede ser usada cuando se definen  los campos.</a:t>
            </a:r>
          </a:p>
          <a:p>
            <a:pPr marL="171450" indent="-171450" algn="just">
              <a:buFont typeface="Arial" panose="020B0604020202020204" pitchFamily="34" charset="0"/>
              <a:buChar char="•"/>
              <a:defRPr/>
            </a:pPr>
            <a:r>
              <a:rPr lang="es-MX" sz="1200" b="0" dirty="0">
                <a:latin typeface="Calibri" panose="020F0502020204030204" pitchFamily="34" charset="0"/>
                <a:cs typeface="Arial" pitchFamily="34" charset="0"/>
              </a:rPr>
              <a:t>Se pueden puede definir RECORD TYPE y declarar registros definidos por el usuario en la sección declarativa de cualquier bloque, subprograma o </a:t>
            </a:r>
            <a:r>
              <a:rPr lang="es-MX" sz="1200" b="0" dirty="0" err="1">
                <a:latin typeface="Calibri" panose="020F0502020204030204" pitchFamily="34" charset="0"/>
                <a:cs typeface="Arial" pitchFamily="34" charset="0"/>
              </a:rPr>
              <a:t>package</a:t>
            </a:r>
            <a:r>
              <a:rPr lang="es-MX" sz="1200" b="0" dirty="0">
                <a:latin typeface="Calibri" panose="020F0502020204030204" pitchFamily="34" charset="0"/>
                <a:cs typeface="Arial" pitchFamily="34" charset="0"/>
              </a:rPr>
              <a:t>.</a:t>
            </a:r>
          </a:p>
          <a:p>
            <a:pPr marL="171450" indent="-171450" algn="just">
              <a:buFont typeface="Arial" panose="020B0604020202020204" pitchFamily="34" charset="0"/>
              <a:buChar char="•"/>
              <a:defRPr/>
            </a:pPr>
            <a:r>
              <a:rPr lang="es-MX" sz="1200" b="0" dirty="0">
                <a:latin typeface="Calibri" panose="020F0502020204030204" pitchFamily="34" charset="0"/>
                <a:cs typeface="Arial" pitchFamily="34" charset="0"/>
              </a:rPr>
              <a:t>Se deben declarar todos los identificadores de variables PL/SQL en la sección de declaración antes de hacer referencia de ellas en el bloque PL/SQL. Existe la opción de asignar un valor inicial a una variable (como se muestra en el ejemplo). No es necesario asignar un valor a una variable cuando se declara. Si se hace referencia otras variables en una declaración, se deben haber declarado con anterioridad.</a:t>
            </a:r>
          </a:p>
        </p:txBody>
      </p:sp>
    </p:spTree>
    <p:extLst>
      <p:ext uri="{BB962C8B-B14F-4D97-AF65-F5344CB8AC3E}">
        <p14:creationId xmlns:p14="http://schemas.microsoft.com/office/powerpoint/2010/main" val="10055827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indent="0" algn="just" eaLnBrk="1" hangingPunct="1">
              <a:lnSpc>
                <a:spcPct val="90000"/>
              </a:lnSpc>
              <a:spcBef>
                <a:spcPct val="0"/>
              </a:spcBef>
              <a:buNone/>
            </a:pPr>
            <a:r>
              <a:rPr lang="es-CL" sz="1200" b="1" i="0" u="none" strike="noStrike" cap="none" dirty="0">
                <a:solidFill>
                  <a:srgbClr val="000000"/>
                </a:solidFill>
                <a:latin typeface="Calibri" panose="020F0502020204030204" pitchFamily="34" charset="0"/>
                <a:ea typeface="Arial"/>
                <a:cs typeface="Calibri" panose="020F0502020204030204" pitchFamily="34" charset="0"/>
                <a:sym typeface="Arial"/>
              </a:rPr>
              <a:t>Trabajando con Registros PL/SQL</a:t>
            </a:r>
            <a:endParaRPr lang="es-CL" sz="1200" b="0" i="0" u="none" strike="noStrike" cap="none" dirty="0">
              <a:solidFill>
                <a:srgbClr val="000000"/>
              </a:solidFill>
              <a:latin typeface="Calibri" panose="020F0502020204030204" pitchFamily="34" charset="0"/>
              <a:ea typeface="Arial"/>
              <a:cs typeface="Calibri" panose="020F0502020204030204" pitchFamily="34" charset="0"/>
              <a:sym typeface="Arial"/>
            </a:endParaRPr>
          </a:p>
          <a:p>
            <a:pPr marL="0" indent="0" algn="just">
              <a:buFont typeface="Arial" panose="020B0604020202020204" pitchFamily="34" charset="0"/>
              <a:buNone/>
              <a:defRPr/>
            </a:pPr>
            <a:r>
              <a:rPr lang="es-MX" sz="1200" b="0" dirty="0">
                <a:latin typeface="Calibri" panose="020F0502020204030204" pitchFamily="34" charset="0"/>
                <a:cs typeface="Arial" pitchFamily="34" charset="0"/>
              </a:rPr>
              <a:t>Para poder trabajar con un Registro PL/SQL se deben efectuar dos pasos:</a:t>
            </a:r>
          </a:p>
          <a:p>
            <a:pPr marL="685800" lvl="1" indent="-228600" algn="just">
              <a:buFont typeface="+mj-lt"/>
              <a:buAutoNum type="arabicPeriod"/>
              <a:defRPr/>
            </a:pPr>
            <a:r>
              <a:rPr lang="es-MX" sz="1200" b="0" dirty="0">
                <a:latin typeface="Calibri" panose="020F0502020204030204" pitchFamily="34" charset="0"/>
                <a:cs typeface="Arial" pitchFamily="34" charset="0"/>
              </a:rPr>
              <a:t>Primero se debe definir el Tipo Registro en la sección declarativa de un bloque PL/SQL. </a:t>
            </a:r>
          </a:p>
          <a:p>
            <a:pPr marL="685800" lvl="1" indent="-228600" algn="just">
              <a:buFont typeface="+mj-lt"/>
              <a:buAutoNum type="arabicPeriod"/>
              <a:defRPr/>
            </a:pPr>
            <a:r>
              <a:rPr lang="es-MX" sz="1200" b="0" dirty="0">
                <a:latin typeface="Calibri" panose="020F0502020204030204" pitchFamily="34" charset="0"/>
                <a:cs typeface="Arial" pitchFamily="34" charset="0"/>
              </a:rPr>
              <a:t>Después se debe declarar una variable del Tipo Registro definido.</a:t>
            </a:r>
          </a:p>
          <a:p>
            <a:pPr marL="0" indent="0" algn="just">
              <a:buFont typeface="Arial" panose="020B0604020202020204" pitchFamily="34" charset="0"/>
              <a:buNone/>
              <a:defRPr/>
            </a:pPr>
            <a:r>
              <a:rPr lang="es-MX" sz="1200" b="1" dirty="0">
                <a:latin typeface="Calibri" panose="020F0502020204030204" pitchFamily="34" charset="0"/>
                <a:cs typeface="Arial" pitchFamily="34" charset="0"/>
              </a:rPr>
              <a:t>En la sintaxis para definir el Tipo Registro:</a:t>
            </a:r>
          </a:p>
          <a:p>
            <a:pPr marL="171450" indent="-171450" algn="just">
              <a:buFont typeface="Arial" panose="020B0604020202020204" pitchFamily="34" charset="0"/>
              <a:buChar char="•"/>
              <a:defRPr/>
            </a:pPr>
            <a:r>
              <a:rPr lang="es-MX" sz="1200" b="1" i="1" dirty="0" err="1">
                <a:latin typeface="Calibri" panose="020F0502020204030204" pitchFamily="34" charset="0"/>
                <a:cs typeface="Arial" pitchFamily="34" charset="0"/>
              </a:rPr>
              <a:t>nombre_tipo_registro</a:t>
            </a:r>
            <a:r>
              <a:rPr lang="es-MX" sz="1200" b="1" dirty="0">
                <a:latin typeface="Calibri" panose="020F0502020204030204" pitchFamily="34" charset="0"/>
                <a:cs typeface="Arial" pitchFamily="34" charset="0"/>
              </a:rPr>
              <a:t>:</a:t>
            </a:r>
            <a:r>
              <a:rPr lang="es-MX" sz="1200" b="0" dirty="0">
                <a:latin typeface="Calibri" panose="020F0502020204030204" pitchFamily="34" charset="0"/>
                <a:cs typeface="Arial" pitchFamily="34" charset="0"/>
              </a:rPr>
              <a:t> es el nombre del tipo registro PL/SQL (RECORD), este identificador es usado para declarar registros.</a:t>
            </a:r>
          </a:p>
          <a:p>
            <a:pPr marL="171450" indent="-171450" algn="just">
              <a:buFont typeface="Arial" panose="020B0604020202020204" pitchFamily="34" charset="0"/>
              <a:buChar char="•"/>
              <a:defRPr/>
            </a:pPr>
            <a:r>
              <a:rPr lang="es-MX" sz="1200" b="1" i="1" dirty="0" err="1">
                <a:latin typeface="Calibri" panose="020F0502020204030204" pitchFamily="34" charset="0"/>
                <a:cs typeface="Arial" pitchFamily="34" charset="0"/>
              </a:rPr>
              <a:t>nombre_campo</a:t>
            </a:r>
            <a:r>
              <a:rPr lang="es-MX" sz="1200" b="1" dirty="0">
                <a:latin typeface="Calibri" panose="020F0502020204030204" pitchFamily="34" charset="0"/>
                <a:cs typeface="Arial" pitchFamily="34" charset="0"/>
              </a:rPr>
              <a:t>:</a:t>
            </a:r>
            <a:r>
              <a:rPr lang="es-MX" sz="1200" b="0" dirty="0">
                <a:latin typeface="Calibri" panose="020F0502020204030204" pitchFamily="34" charset="0"/>
                <a:cs typeface="Arial" pitchFamily="34" charset="0"/>
              </a:rPr>
              <a:t> es el nombre del o los campos en el registro.</a:t>
            </a:r>
          </a:p>
          <a:p>
            <a:pPr marL="171450" indent="-171450" algn="just">
              <a:buFont typeface="Arial" panose="020B0604020202020204" pitchFamily="34" charset="0"/>
              <a:buChar char="•"/>
              <a:defRPr/>
            </a:pPr>
            <a:r>
              <a:rPr lang="es-MX" sz="1200" b="1" i="1" dirty="0" err="1">
                <a:latin typeface="Calibri" panose="020F0502020204030204" pitchFamily="34" charset="0"/>
                <a:cs typeface="Arial" pitchFamily="34" charset="0"/>
              </a:rPr>
              <a:t>tipo_campo</a:t>
            </a:r>
            <a:r>
              <a:rPr lang="es-MX" sz="1200" b="1" dirty="0">
                <a:latin typeface="Calibri" panose="020F0502020204030204" pitchFamily="34" charset="0"/>
                <a:cs typeface="Arial" pitchFamily="34" charset="0"/>
              </a:rPr>
              <a:t>:</a:t>
            </a:r>
            <a:r>
              <a:rPr lang="es-MX" sz="1200" b="0" dirty="0">
                <a:latin typeface="Calibri" panose="020F0502020204030204" pitchFamily="34" charset="0"/>
                <a:cs typeface="Arial" pitchFamily="34" charset="0"/>
              </a:rPr>
              <a:t> es el tipo de dato del campo (cualquier tipo de dato PL/SQL excepto REF CURSOR. Se puede usar el atributo  %TYPE y  %ROWTYPE). Se puede usar NOT NULL y DEFAULT.</a:t>
            </a:r>
          </a:p>
          <a:p>
            <a:pPr marL="171450" indent="-171450" algn="just">
              <a:buFont typeface="Arial" panose="020B0604020202020204" pitchFamily="34" charset="0"/>
              <a:buChar char="•"/>
              <a:defRPr/>
            </a:pPr>
            <a:r>
              <a:rPr lang="es-MX" sz="1200" b="1" i="1" dirty="0" err="1">
                <a:latin typeface="Calibri" panose="020F0502020204030204" pitchFamily="34" charset="0"/>
                <a:cs typeface="Arial" pitchFamily="34" charset="0"/>
              </a:rPr>
              <a:t>expr</a:t>
            </a:r>
            <a:r>
              <a:rPr lang="es-MX" sz="1200" b="1" i="1" dirty="0">
                <a:latin typeface="Calibri" panose="020F0502020204030204" pitchFamily="34" charset="0"/>
                <a:cs typeface="Arial" pitchFamily="34" charset="0"/>
              </a:rPr>
              <a:t>:</a:t>
            </a:r>
            <a:r>
              <a:rPr lang="es-MX" sz="1200" b="0" dirty="0">
                <a:latin typeface="Calibri" panose="020F0502020204030204" pitchFamily="34" charset="0"/>
                <a:cs typeface="Arial" pitchFamily="34" charset="0"/>
              </a:rPr>
              <a:t> valor inicial que se le puede asignar al campo del registro.</a:t>
            </a:r>
          </a:p>
          <a:p>
            <a:pPr marL="0" indent="0" algn="just">
              <a:buFont typeface="Arial" panose="020B0604020202020204" pitchFamily="34" charset="0"/>
              <a:buNone/>
              <a:defRPr/>
            </a:pPr>
            <a:r>
              <a:rPr lang="es-MX" sz="1200" b="1" dirty="0">
                <a:latin typeface="Calibri" panose="020F0502020204030204" pitchFamily="34" charset="0"/>
                <a:cs typeface="Arial" pitchFamily="34" charset="0"/>
              </a:rPr>
              <a:t>En la sintaxis para declarar una variable del Tipo de Registro definido:</a:t>
            </a:r>
          </a:p>
          <a:p>
            <a:pPr marL="171450" indent="-171450" algn="just">
              <a:buFont typeface="Arial" panose="020B0604020202020204" pitchFamily="34" charset="0"/>
              <a:buChar char="•"/>
              <a:defRPr/>
            </a:pPr>
            <a:r>
              <a:rPr lang="es-MX" sz="1200" b="1" i="1" dirty="0">
                <a:latin typeface="Calibri" panose="020F0502020204030204" pitchFamily="34" charset="0"/>
                <a:cs typeface="Arial" pitchFamily="34" charset="0"/>
              </a:rPr>
              <a:t>identificador</a:t>
            </a:r>
            <a:r>
              <a:rPr lang="es-MX" sz="1200" b="1" dirty="0">
                <a:latin typeface="Calibri" panose="020F0502020204030204" pitchFamily="34" charset="0"/>
                <a:cs typeface="Arial" pitchFamily="34" charset="0"/>
              </a:rPr>
              <a:t>:</a:t>
            </a:r>
            <a:r>
              <a:rPr lang="es-MX" sz="1200" b="0" dirty="0">
                <a:latin typeface="Calibri" panose="020F0502020204030204" pitchFamily="34" charset="0"/>
                <a:cs typeface="Arial" pitchFamily="34" charset="0"/>
              </a:rPr>
              <a:t> es el nombre de la variable a la que se asociará el tipo registro PL/SQL.</a:t>
            </a:r>
          </a:p>
          <a:p>
            <a:pPr marL="171450" indent="-171450" algn="just">
              <a:buFont typeface="Arial" panose="020B0604020202020204" pitchFamily="34" charset="0"/>
              <a:buChar char="•"/>
              <a:defRPr/>
            </a:pPr>
            <a:r>
              <a:rPr lang="es-MX" sz="1200" b="1" i="1" dirty="0" err="1">
                <a:latin typeface="Calibri" panose="020F0502020204030204" pitchFamily="34" charset="0"/>
                <a:cs typeface="Arial" pitchFamily="34" charset="0"/>
              </a:rPr>
              <a:t>nombre_tipo_registro</a:t>
            </a:r>
            <a:r>
              <a:rPr lang="es-MX" sz="1200" b="1" dirty="0">
                <a:latin typeface="Calibri" panose="020F0502020204030204" pitchFamily="34" charset="0"/>
                <a:cs typeface="Arial" pitchFamily="34" charset="0"/>
              </a:rPr>
              <a:t>:</a:t>
            </a:r>
            <a:r>
              <a:rPr lang="es-MX" sz="1200" b="0" dirty="0">
                <a:latin typeface="Calibri" panose="020F0502020204030204" pitchFamily="34" charset="0"/>
                <a:cs typeface="Arial" pitchFamily="34" charset="0"/>
              </a:rPr>
              <a:t> es el tipo registro PL/SQL definido anteriormente.</a:t>
            </a:r>
          </a:p>
        </p:txBody>
      </p:sp>
    </p:spTree>
    <p:extLst>
      <p:ext uri="{BB962C8B-B14F-4D97-AF65-F5344CB8AC3E}">
        <p14:creationId xmlns:p14="http://schemas.microsoft.com/office/powerpoint/2010/main" val="40582717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marR="0" lvl="0" indent="0" algn="just" defTabSz="914400" rtl="0" eaLnBrk="1" fontAlgn="auto" latinLnBrk="0" hangingPunct="1">
              <a:lnSpc>
                <a:spcPct val="90000"/>
              </a:lnSpc>
              <a:spcBef>
                <a:spcPct val="0"/>
              </a:spcBef>
              <a:spcAft>
                <a:spcPts val="0"/>
              </a:spcAft>
              <a:buClr>
                <a:srgbClr val="000000"/>
              </a:buClr>
              <a:buSzPts val="1100"/>
              <a:buFont typeface="Arial"/>
              <a:buNone/>
              <a:tabLst/>
              <a:defRPr/>
            </a:pPr>
            <a:r>
              <a:rPr lang="es-CL" sz="1200" b="1" i="0" u="none" strike="noStrike" cap="none" dirty="0">
                <a:solidFill>
                  <a:srgbClr val="000000"/>
                </a:solidFill>
                <a:latin typeface="Calibri" panose="020F0502020204030204" pitchFamily="34" charset="0"/>
                <a:ea typeface="Arial"/>
                <a:cs typeface="Calibri" panose="020F0502020204030204" pitchFamily="34" charset="0"/>
                <a:sym typeface="Arial"/>
              </a:rPr>
              <a:t>Trabajando con Registros PL/SQL</a:t>
            </a:r>
            <a:endParaRPr lang="es-CL" sz="1200" b="0" i="0" u="none" strike="noStrike" cap="none" dirty="0">
              <a:solidFill>
                <a:srgbClr val="000000"/>
              </a:solidFill>
              <a:latin typeface="Calibri" panose="020F0502020204030204" pitchFamily="34" charset="0"/>
              <a:ea typeface="Arial"/>
              <a:cs typeface="Calibri" panose="020F0502020204030204" pitchFamily="34" charset="0"/>
              <a:sym typeface="Arial"/>
            </a:endParaRPr>
          </a:p>
          <a:p>
            <a:pPr marL="0" indent="0" algn="just">
              <a:buFont typeface="Arial" panose="020B0604020202020204" pitchFamily="34" charset="0"/>
              <a:buNone/>
              <a:defRPr/>
            </a:pPr>
            <a:r>
              <a:rPr lang="es-MX" sz="1200" b="0" dirty="0">
                <a:latin typeface="Calibri" panose="020F0502020204030204" pitchFamily="34" charset="0"/>
                <a:cs typeface="Arial" pitchFamily="34" charset="0"/>
              </a:rPr>
              <a:t>En el primer ejemplo, se define el tipo Registro PL/SQL </a:t>
            </a:r>
            <a:r>
              <a:rPr lang="es-MX" sz="1200" b="0" dirty="0" err="1">
                <a:latin typeface="Calibri" panose="020F0502020204030204" pitchFamily="34" charset="0"/>
                <a:cs typeface="Arial" pitchFamily="34" charset="0"/>
              </a:rPr>
              <a:t>tipo_registro_empleado</a:t>
            </a:r>
            <a:r>
              <a:rPr lang="es-MX" sz="1200" b="0" dirty="0">
                <a:latin typeface="Calibri" panose="020F0502020204030204" pitchFamily="34" charset="0"/>
                <a:cs typeface="Arial" pitchFamily="34" charset="0"/>
              </a:rPr>
              <a:t> con los campos </a:t>
            </a:r>
            <a:r>
              <a:rPr lang="es-MX" sz="1200" b="0" dirty="0" err="1">
                <a:latin typeface="Calibri" panose="020F0502020204030204" pitchFamily="34" charset="0"/>
                <a:cs typeface="Arial" pitchFamily="34" charset="0"/>
              </a:rPr>
              <a:t>last_name</a:t>
            </a:r>
            <a:r>
              <a:rPr lang="es-MX" sz="1200" b="0" dirty="0">
                <a:latin typeface="Calibri" panose="020F0502020204030204" pitchFamily="34" charset="0"/>
                <a:cs typeface="Arial" pitchFamily="34" charset="0"/>
              </a:rPr>
              <a:t>, </a:t>
            </a:r>
            <a:r>
              <a:rPr lang="es-MX" sz="1200" b="0" dirty="0" err="1">
                <a:latin typeface="Calibri" panose="020F0502020204030204" pitchFamily="34" charset="0"/>
                <a:cs typeface="Arial" pitchFamily="34" charset="0"/>
              </a:rPr>
              <a:t>job_id</a:t>
            </a:r>
            <a:r>
              <a:rPr lang="es-MX" sz="1200" b="0" dirty="0">
                <a:latin typeface="Calibri" panose="020F0502020204030204" pitchFamily="34" charset="0"/>
                <a:cs typeface="Arial" pitchFamily="34" charset="0"/>
              </a:rPr>
              <a:t> y </a:t>
            </a:r>
            <a:r>
              <a:rPr lang="es-MX" sz="1200" b="0" dirty="0" err="1">
                <a:latin typeface="Calibri" panose="020F0502020204030204" pitchFamily="34" charset="0"/>
                <a:cs typeface="Arial" pitchFamily="34" charset="0"/>
              </a:rPr>
              <a:t>salary</a:t>
            </a:r>
            <a:r>
              <a:rPr lang="es-MX" sz="1200" b="0" dirty="0">
                <a:latin typeface="Calibri" panose="020F0502020204030204" pitchFamily="34" charset="0"/>
                <a:cs typeface="Arial" pitchFamily="34" charset="0"/>
              </a:rPr>
              <a:t>. Posteriormente se define la variable </a:t>
            </a:r>
            <a:r>
              <a:rPr lang="es-MX" sz="1200" b="0" dirty="0" err="1">
                <a:latin typeface="Calibri" panose="020F0502020204030204" pitchFamily="34" charset="0"/>
                <a:cs typeface="Arial" pitchFamily="34" charset="0"/>
              </a:rPr>
              <a:t>registro_empleado</a:t>
            </a:r>
            <a:r>
              <a:rPr lang="es-MX" sz="1200" b="0" dirty="0">
                <a:latin typeface="Calibri" panose="020F0502020204030204" pitchFamily="34" charset="0"/>
                <a:cs typeface="Arial" pitchFamily="34" charset="0"/>
              </a:rPr>
              <a:t> a la que se le asocia el tipo Registro PL/SQL definido anteriormente.  En este caso, los campos del registro tienen los mismos nombres que las columnas de la tabla EMPLOYEES. Aún cuando esto no presenta ningún problema porque la base de datos sabe cuando se referencia a las columnas de la tabla y cuando se hace referencia a los campos del registro, como buena práctica de programación se debería considerar que los nombres de campos de un registro fueran diferentes a los nombres de columnas de las tablas, ya que la mantención de los programas es mucho más sencilla.</a:t>
            </a:r>
          </a:p>
          <a:p>
            <a:pPr marL="0" indent="0" algn="just">
              <a:buFont typeface="Arial" panose="020B0604020202020204" pitchFamily="34" charset="0"/>
              <a:buNone/>
              <a:defRPr/>
            </a:pPr>
            <a:r>
              <a:rPr lang="es-MX" sz="1200" b="0" dirty="0">
                <a:latin typeface="Calibri" panose="020F0502020204030204" pitchFamily="34" charset="0"/>
                <a:cs typeface="Arial" pitchFamily="34" charset="0"/>
              </a:rPr>
              <a:t>En el segundo ejemplo, se define el tipo Registro PL/SQL </a:t>
            </a:r>
            <a:r>
              <a:rPr lang="es-MX" sz="1200" b="0" dirty="0" err="1">
                <a:latin typeface="Calibri" panose="020F0502020204030204" pitchFamily="34" charset="0"/>
                <a:cs typeface="Arial" pitchFamily="34" charset="0"/>
              </a:rPr>
              <a:t>tipo_reg_empleado</a:t>
            </a:r>
            <a:r>
              <a:rPr lang="es-MX" sz="1200" b="0" dirty="0">
                <a:latin typeface="Calibri" panose="020F0502020204030204" pitchFamily="34" charset="0"/>
                <a:cs typeface="Arial" pitchFamily="34" charset="0"/>
              </a:rPr>
              <a:t> con los campos </a:t>
            </a:r>
            <a:r>
              <a:rPr lang="es-MX" sz="1200" b="0" dirty="0" err="1">
                <a:latin typeface="Calibri" panose="020F0502020204030204" pitchFamily="34" charset="0"/>
                <a:cs typeface="Arial" pitchFamily="34" charset="0"/>
              </a:rPr>
              <a:t>id_emp</a:t>
            </a:r>
            <a:r>
              <a:rPr lang="es-MX" sz="1200" b="0" dirty="0">
                <a:latin typeface="Calibri" panose="020F0502020204030204" pitchFamily="34" charset="0"/>
                <a:cs typeface="Arial" pitchFamily="34" charset="0"/>
              </a:rPr>
              <a:t> no nulo con valor por defecto de 100, </a:t>
            </a:r>
            <a:r>
              <a:rPr lang="es-MX" sz="1200" b="0" dirty="0" err="1">
                <a:latin typeface="Calibri" panose="020F0502020204030204" pitchFamily="34" charset="0"/>
                <a:cs typeface="Arial" pitchFamily="34" charset="0"/>
              </a:rPr>
              <a:t>apell_emp</a:t>
            </a:r>
            <a:r>
              <a:rPr lang="es-MX" sz="1200" b="0" dirty="0">
                <a:latin typeface="Calibri" panose="020F0502020204030204" pitchFamily="34" charset="0"/>
                <a:cs typeface="Arial" pitchFamily="34" charset="0"/>
              </a:rPr>
              <a:t> y </a:t>
            </a:r>
            <a:r>
              <a:rPr lang="es-MX" sz="1200" b="0" dirty="0" err="1">
                <a:latin typeface="Calibri" panose="020F0502020204030204" pitchFamily="34" charset="0"/>
                <a:cs typeface="Arial" pitchFamily="34" charset="0"/>
              </a:rPr>
              <a:t>job_emp</a:t>
            </a:r>
            <a:r>
              <a:rPr lang="es-MX" sz="1200" b="0" dirty="0">
                <a:latin typeface="Calibri" panose="020F0502020204030204" pitchFamily="34" charset="0"/>
                <a:cs typeface="Arial" pitchFamily="34" charset="0"/>
              </a:rPr>
              <a:t> en los que se utiliza el atributo %TYPE para definir sus tipos de datos que en este caso corresponden a las columnas </a:t>
            </a:r>
            <a:r>
              <a:rPr lang="es-MX" sz="1200" b="0" dirty="0" err="1">
                <a:latin typeface="Calibri" panose="020F0502020204030204" pitchFamily="34" charset="0"/>
                <a:cs typeface="Arial" pitchFamily="34" charset="0"/>
              </a:rPr>
              <a:t>last_name</a:t>
            </a:r>
            <a:r>
              <a:rPr lang="es-MX" sz="1200" b="0" dirty="0">
                <a:latin typeface="Calibri" panose="020F0502020204030204" pitchFamily="34" charset="0"/>
                <a:cs typeface="Arial" pitchFamily="34" charset="0"/>
              </a:rPr>
              <a:t> y </a:t>
            </a:r>
            <a:r>
              <a:rPr lang="es-MX" sz="1200" b="0" dirty="0" err="1">
                <a:latin typeface="Calibri" panose="020F0502020204030204" pitchFamily="34" charset="0"/>
                <a:cs typeface="Arial" pitchFamily="34" charset="0"/>
              </a:rPr>
              <a:t>job_id</a:t>
            </a:r>
            <a:r>
              <a:rPr lang="es-MX" sz="1200" b="0" dirty="0">
                <a:latin typeface="Calibri" panose="020F0502020204030204" pitchFamily="34" charset="0"/>
                <a:cs typeface="Arial" pitchFamily="34" charset="0"/>
              </a:rPr>
              <a:t> de tabla </a:t>
            </a:r>
            <a:r>
              <a:rPr lang="es-MX" sz="1200" b="0" dirty="0" err="1">
                <a:latin typeface="Calibri" panose="020F0502020204030204" pitchFamily="34" charset="0"/>
                <a:cs typeface="Arial" pitchFamily="34" charset="0"/>
              </a:rPr>
              <a:t>employees</a:t>
            </a:r>
            <a:r>
              <a:rPr lang="es-MX" sz="1200" b="0" dirty="0">
                <a:latin typeface="Calibri" panose="020F0502020204030204" pitchFamily="34" charset="0"/>
                <a:cs typeface="Arial" pitchFamily="34" charset="0"/>
              </a:rPr>
              <a:t> respectivamente. Posteriormente se define la variable </a:t>
            </a:r>
            <a:r>
              <a:rPr lang="es-MX" sz="1200" b="0" dirty="0" err="1">
                <a:latin typeface="Calibri" panose="020F0502020204030204" pitchFamily="34" charset="0"/>
                <a:cs typeface="Arial" pitchFamily="34" charset="0"/>
              </a:rPr>
              <a:t>reg_empleado</a:t>
            </a:r>
            <a:r>
              <a:rPr lang="es-MX" sz="1200" b="0" dirty="0">
                <a:latin typeface="Calibri" panose="020F0502020204030204" pitchFamily="34" charset="0"/>
                <a:cs typeface="Arial" pitchFamily="34" charset="0"/>
              </a:rPr>
              <a:t> a la que se le asocia el tipo Registro PL/SQL definido anteriormente.  </a:t>
            </a:r>
          </a:p>
          <a:p>
            <a:pPr marL="0" indent="0" algn="just">
              <a:buFont typeface="Arial" panose="020B0604020202020204" pitchFamily="34" charset="0"/>
              <a:buNone/>
              <a:defRPr/>
            </a:pPr>
            <a:endParaRPr lang="es-MX" sz="1200" b="0" dirty="0">
              <a:latin typeface="Calibri" panose="020F0502020204030204" pitchFamily="34" charset="0"/>
              <a:cs typeface="Arial" pitchFamily="34" charset="0"/>
            </a:endParaRPr>
          </a:p>
        </p:txBody>
      </p:sp>
    </p:spTree>
    <p:extLst>
      <p:ext uri="{BB962C8B-B14F-4D97-AF65-F5344CB8AC3E}">
        <p14:creationId xmlns:p14="http://schemas.microsoft.com/office/powerpoint/2010/main" val="40673423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indent="0" algn="just" eaLnBrk="1" hangingPunct="1">
              <a:lnSpc>
                <a:spcPct val="90000"/>
              </a:lnSpc>
              <a:spcBef>
                <a:spcPct val="0"/>
              </a:spcBef>
              <a:buNone/>
            </a:pPr>
            <a:r>
              <a:rPr lang="es-CL" sz="1200" b="1" dirty="0">
                <a:solidFill>
                  <a:prstClr val="white"/>
                </a:solidFill>
                <a:latin typeface="Calibri"/>
              </a:rPr>
              <a:t>Trabajando con Registros PL/SQL</a:t>
            </a:r>
            <a:endParaRPr lang="es-CL" sz="1200" b="0" i="0" u="none" strike="noStrike" cap="none" dirty="0">
              <a:solidFill>
                <a:srgbClr val="000000"/>
              </a:solidFill>
              <a:latin typeface="Calibri" panose="020F0502020204030204" pitchFamily="34" charset="0"/>
              <a:ea typeface="Arial"/>
              <a:cs typeface="Calibri" panose="020F0502020204030204" pitchFamily="34" charset="0"/>
              <a:sym typeface="Arial"/>
            </a:endParaRPr>
          </a:p>
          <a:p>
            <a:pPr marL="0" indent="0" algn="just">
              <a:buFont typeface="Arial" panose="020B0604020202020204" pitchFamily="34" charset="0"/>
              <a:buNone/>
              <a:defRPr/>
            </a:pPr>
            <a:r>
              <a:rPr lang="es-MX" sz="1200" b="0" dirty="0">
                <a:latin typeface="Calibri" panose="020F0502020204030204" pitchFamily="34" charset="0"/>
                <a:cs typeface="Arial" pitchFamily="34" charset="0"/>
              </a:rPr>
              <a:t>Los campos en el registro deben ser accedidos por su nombre ya sea para referenciarlos o inicializar con un valor.</a:t>
            </a:r>
          </a:p>
          <a:p>
            <a:pPr marL="0" indent="0" algn="just">
              <a:buFont typeface="Arial" panose="020B0604020202020204" pitchFamily="34" charset="0"/>
              <a:buNone/>
              <a:defRPr/>
            </a:pPr>
            <a:r>
              <a:rPr lang="es-MX" sz="1200" b="0" dirty="0">
                <a:latin typeface="Calibri" panose="020F0502020204030204" pitchFamily="34" charset="0"/>
                <a:cs typeface="Arial" pitchFamily="34" charset="0"/>
              </a:rPr>
              <a:t>En los ejemplos, se acceden a los campos de los registros PL/SQL definidos anteriormente. En el En el primer ejemplo, se hace referencia al campo </a:t>
            </a:r>
            <a:r>
              <a:rPr lang="es-MX" sz="1200" b="0" dirty="0" err="1">
                <a:latin typeface="Calibri" panose="020F0502020204030204" pitchFamily="34" charset="0"/>
                <a:cs typeface="Arial" pitchFamily="34" charset="0"/>
              </a:rPr>
              <a:t>job_id</a:t>
            </a:r>
            <a:r>
              <a:rPr lang="es-MX" sz="1200" b="0" dirty="0">
                <a:latin typeface="Calibri" panose="020F0502020204030204" pitchFamily="34" charset="0"/>
                <a:cs typeface="Arial" pitchFamily="34" charset="0"/>
              </a:rPr>
              <a:t> del registro PL/SQL </a:t>
            </a:r>
            <a:r>
              <a:rPr lang="es-MX" sz="1200" b="0" dirty="0" err="1">
                <a:latin typeface="Calibri" panose="020F0502020204030204" pitchFamily="34" charset="0"/>
                <a:cs typeface="Arial" pitchFamily="34" charset="0"/>
              </a:rPr>
              <a:t>registro_empleado</a:t>
            </a:r>
            <a:r>
              <a:rPr lang="es-MX" sz="1200" b="0" dirty="0">
                <a:latin typeface="Calibri" panose="020F0502020204030204" pitchFamily="34" charset="0"/>
                <a:cs typeface="Arial" pitchFamily="34" charset="0"/>
              </a:rPr>
              <a:t>. En el segundo ejemplo, se asigna al valor ST_CLERK al campo </a:t>
            </a:r>
            <a:r>
              <a:rPr lang="es-MX" sz="1200" b="0" dirty="0" err="1">
                <a:latin typeface="Calibri" panose="020F0502020204030204" pitchFamily="34" charset="0"/>
                <a:cs typeface="Arial" pitchFamily="34" charset="0"/>
              </a:rPr>
              <a:t>job_empdel</a:t>
            </a:r>
            <a:r>
              <a:rPr lang="es-MX" sz="1200" b="0" dirty="0">
                <a:latin typeface="Calibri" panose="020F0502020204030204" pitchFamily="34" charset="0"/>
                <a:cs typeface="Arial" pitchFamily="34" charset="0"/>
              </a:rPr>
              <a:t> registro PL/SQL </a:t>
            </a:r>
            <a:r>
              <a:rPr lang="es-MX" sz="1200" b="0" dirty="0" err="1">
                <a:latin typeface="Calibri" panose="020F0502020204030204" pitchFamily="34" charset="0"/>
                <a:cs typeface="Arial" pitchFamily="34" charset="0"/>
              </a:rPr>
              <a:t>reg_empleado</a:t>
            </a:r>
            <a:r>
              <a:rPr lang="es-MX" sz="1200" b="0" dirty="0">
                <a:latin typeface="Calibri" panose="020F0502020204030204" pitchFamily="34" charset="0"/>
                <a:cs typeface="Arial" pitchFamily="34" charset="0"/>
              </a:rPr>
              <a:t>.</a:t>
            </a:r>
          </a:p>
          <a:p>
            <a:pPr marL="0" indent="0" algn="just">
              <a:buFont typeface="Arial" panose="020B0604020202020204" pitchFamily="34" charset="0"/>
              <a:buNone/>
              <a:defRPr/>
            </a:pPr>
            <a:endParaRPr lang="es-MX" sz="1200" b="0" dirty="0">
              <a:latin typeface="Calibri" panose="020F0502020204030204" pitchFamily="34" charset="0"/>
              <a:cs typeface="Arial" pitchFamily="34" charset="0"/>
            </a:endParaRPr>
          </a:p>
        </p:txBody>
      </p:sp>
    </p:spTree>
    <p:extLst>
      <p:ext uri="{BB962C8B-B14F-4D97-AF65-F5344CB8AC3E}">
        <p14:creationId xmlns:p14="http://schemas.microsoft.com/office/powerpoint/2010/main" val="26367353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indent="0" algn="just" eaLnBrk="1" hangingPunct="1">
              <a:lnSpc>
                <a:spcPct val="90000"/>
              </a:lnSpc>
              <a:spcBef>
                <a:spcPct val="0"/>
              </a:spcBef>
              <a:buNone/>
            </a:pPr>
            <a:r>
              <a:rPr lang="es-CL" sz="1200" b="1" dirty="0">
                <a:solidFill>
                  <a:prstClr val="white"/>
                </a:solidFill>
                <a:latin typeface="Calibri"/>
              </a:rPr>
              <a:t>Trabajando con Registros PL/SQL</a:t>
            </a:r>
            <a:endParaRPr lang="es-CL" sz="1200" b="0" i="0" u="none" strike="noStrike" cap="none" dirty="0">
              <a:solidFill>
                <a:srgbClr val="000000"/>
              </a:solidFill>
              <a:latin typeface="Calibri" panose="020F0502020204030204" pitchFamily="34" charset="0"/>
              <a:ea typeface="Arial"/>
              <a:cs typeface="Calibri" panose="020F0502020204030204" pitchFamily="34" charset="0"/>
              <a:sym typeface="Arial"/>
            </a:endParaRPr>
          </a:p>
          <a:p>
            <a:pPr marL="0" marR="0" lvl="0" indent="0" algn="just" defTabSz="914400" rtl="0" eaLnBrk="1" fontAlgn="base" latinLnBrk="0" hangingPunct="1">
              <a:lnSpc>
                <a:spcPct val="90000"/>
              </a:lnSpc>
              <a:spcBef>
                <a:spcPct val="0"/>
              </a:spcBef>
              <a:spcAft>
                <a:spcPct val="0"/>
              </a:spcAft>
              <a:buClrTx/>
              <a:buSzTx/>
              <a:buFont typeface="Arial" panose="020B0604020202020204" pitchFamily="34" charset="0"/>
              <a:buNone/>
              <a:tabLst/>
              <a:defRPr/>
            </a:pPr>
            <a:r>
              <a:rPr kumimoji="0" lang="es-CL" sz="1200" b="0" i="0" u="none" strike="noStrike" kern="1200" cap="none" spc="0" normalizeH="0" baseline="0" noProof="0" dirty="0">
                <a:ln>
                  <a:noFill/>
                </a:ln>
                <a:solidFill>
                  <a:prstClr val="black"/>
                </a:solidFill>
                <a:effectLst/>
                <a:uLnTx/>
                <a:uFillTx/>
                <a:latin typeface="Calibri" panose="020F0502020204030204" pitchFamily="34" charset="0"/>
                <a:ea typeface="Arial"/>
                <a:cs typeface="Arial" charset="0"/>
                <a:sym typeface="Arial"/>
              </a:rPr>
              <a:t>El ejemplo se define el tipo registro PL/SQL </a:t>
            </a:r>
            <a:r>
              <a:rPr kumimoji="0" lang="es-CL" sz="1200" b="0" i="0" u="none" strike="noStrike" kern="1200" cap="none" spc="0" normalizeH="0" baseline="0" noProof="0" dirty="0" err="1">
                <a:ln>
                  <a:noFill/>
                </a:ln>
                <a:solidFill>
                  <a:prstClr val="black"/>
                </a:solidFill>
                <a:effectLst/>
                <a:uLnTx/>
                <a:uFillTx/>
                <a:latin typeface="Calibri" panose="020F0502020204030204" pitchFamily="34" charset="0"/>
                <a:ea typeface="Arial"/>
                <a:cs typeface="Arial" charset="0"/>
                <a:sym typeface="Arial"/>
              </a:rPr>
              <a:t>tipo_reg_empleado</a:t>
            </a:r>
            <a:r>
              <a:rPr kumimoji="0" lang="es-CL" sz="1200" b="0" i="0" u="none" strike="noStrike" kern="1200" cap="none" spc="0" normalizeH="0" baseline="0" noProof="0" dirty="0">
                <a:ln>
                  <a:noFill/>
                </a:ln>
                <a:solidFill>
                  <a:prstClr val="black"/>
                </a:solidFill>
                <a:effectLst/>
                <a:uLnTx/>
                <a:uFillTx/>
                <a:latin typeface="Calibri" panose="020F0502020204030204" pitchFamily="34" charset="0"/>
                <a:ea typeface="Arial"/>
                <a:cs typeface="Arial" charset="0"/>
                <a:sym typeface="Arial"/>
              </a:rPr>
              <a:t> con los campos </a:t>
            </a:r>
            <a:r>
              <a:rPr kumimoji="0" lang="es-CL" sz="1200" b="0" i="0" u="none" strike="noStrike" kern="1200" cap="none" spc="0" normalizeH="0" baseline="0" noProof="0" dirty="0" err="1">
                <a:ln>
                  <a:noFill/>
                </a:ln>
                <a:solidFill>
                  <a:prstClr val="black"/>
                </a:solidFill>
                <a:effectLst/>
                <a:uLnTx/>
                <a:uFillTx/>
                <a:latin typeface="Calibri" panose="020F0502020204030204" pitchFamily="34" charset="0"/>
                <a:ea typeface="Arial"/>
                <a:cs typeface="Arial" charset="0"/>
                <a:sym typeface="Arial"/>
              </a:rPr>
              <a:t>sal_prom</a:t>
            </a:r>
            <a:r>
              <a:rPr kumimoji="0" lang="es-CL" sz="1200" b="0" i="0" u="none" strike="noStrike" kern="1200" cap="none" spc="0" normalizeH="0" baseline="0" noProof="0" dirty="0">
                <a:ln>
                  <a:noFill/>
                </a:ln>
                <a:solidFill>
                  <a:prstClr val="black"/>
                </a:solidFill>
                <a:effectLst/>
                <a:uLnTx/>
                <a:uFillTx/>
                <a:latin typeface="Calibri" panose="020F0502020204030204" pitchFamily="34" charset="0"/>
                <a:ea typeface="Arial"/>
                <a:cs typeface="Arial" charset="0"/>
                <a:sym typeface="Arial"/>
              </a:rPr>
              <a:t>, </a:t>
            </a:r>
            <a:r>
              <a:rPr kumimoji="0" lang="es-CL" sz="1200" b="0" i="0" u="none" strike="noStrike" kern="1200" cap="none" spc="0" normalizeH="0" baseline="0" noProof="0" dirty="0" err="1">
                <a:ln>
                  <a:noFill/>
                </a:ln>
                <a:solidFill>
                  <a:prstClr val="black"/>
                </a:solidFill>
                <a:effectLst/>
                <a:uLnTx/>
                <a:uFillTx/>
                <a:latin typeface="Calibri" panose="020F0502020204030204" pitchFamily="34" charset="0"/>
                <a:ea typeface="Arial"/>
                <a:cs typeface="Arial" charset="0"/>
                <a:sym typeface="Arial"/>
              </a:rPr>
              <a:t>id_emp_min</a:t>
            </a:r>
            <a:r>
              <a:rPr kumimoji="0" lang="es-CL" sz="1200" b="0" i="0" u="none" strike="noStrike" kern="1200" cap="none" spc="0" normalizeH="0" baseline="0" noProof="0" dirty="0">
                <a:ln>
                  <a:noFill/>
                </a:ln>
                <a:solidFill>
                  <a:prstClr val="black"/>
                </a:solidFill>
                <a:effectLst/>
                <a:uLnTx/>
                <a:uFillTx/>
                <a:latin typeface="Calibri" panose="020F0502020204030204" pitchFamily="34" charset="0"/>
                <a:ea typeface="Arial"/>
                <a:cs typeface="Arial" charset="0"/>
                <a:sym typeface="Arial"/>
              </a:rPr>
              <a:t> y </a:t>
            </a:r>
            <a:r>
              <a:rPr kumimoji="0" lang="es-CL" sz="1200" b="0" i="0" u="none" strike="noStrike" kern="1200" cap="none" spc="0" normalizeH="0" baseline="0" noProof="0" dirty="0" err="1">
                <a:ln>
                  <a:noFill/>
                </a:ln>
                <a:solidFill>
                  <a:prstClr val="black"/>
                </a:solidFill>
                <a:effectLst/>
                <a:uLnTx/>
                <a:uFillTx/>
                <a:latin typeface="Calibri" panose="020F0502020204030204" pitchFamily="34" charset="0"/>
                <a:ea typeface="Arial"/>
                <a:cs typeface="Arial" charset="0"/>
                <a:sym typeface="Arial"/>
              </a:rPr>
              <a:t>id_emp_max</a:t>
            </a:r>
            <a:r>
              <a:rPr kumimoji="0" lang="es-CL" sz="1200" b="0" i="0" u="none" strike="noStrike" kern="1200" cap="none" spc="0" normalizeH="0" baseline="0" noProof="0" dirty="0">
                <a:ln>
                  <a:noFill/>
                </a:ln>
                <a:solidFill>
                  <a:prstClr val="black"/>
                </a:solidFill>
                <a:effectLst/>
                <a:uLnTx/>
                <a:uFillTx/>
                <a:latin typeface="Calibri" panose="020F0502020204030204" pitchFamily="34" charset="0"/>
                <a:ea typeface="Arial"/>
                <a:cs typeface="Arial" charset="0"/>
                <a:sym typeface="Arial"/>
              </a:rPr>
              <a:t>. Después se define la variable </a:t>
            </a:r>
            <a:r>
              <a:rPr kumimoji="0" lang="es-CL" sz="1200" b="0" i="0" u="none" strike="noStrike" kern="1200" cap="none" spc="0" normalizeH="0" baseline="0" noProof="0" dirty="0" err="1">
                <a:ln>
                  <a:noFill/>
                </a:ln>
                <a:solidFill>
                  <a:prstClr val="black"/>
                </a:solidFill>
                <a:effectLst/>
                <a:uLnTx/>
                <a:uFillTx/>
                <a:latin typeface="Calibri" panose="020F0502020204030204" pitchFamily="34" charset="0"/>
                <a:ea typeface="Arial"/>
                <a:cs typeface="Arial" charset="0"/>
                <a:sym typeface="Arial"/>
              </a:rPr>
              <a:t>reg_empleado</a:t>
            </a:r>
            <a:r>
              <a:rPr kumimoji="0" lang="es-CL" sz="1200" b="0" i="0" u="none" strike="noStrike" kern="1200" cap="none" spc="0" normalizeH="0" baseline="0" noProof="0" dirty="0">
                <a:ln>
                  <a:noFill/>
                </a:ln>
                <a:solidFill>
                  <a:prstClr val="black"/>
                </a:solidFill>
                <a:effectLst/>
                <a:uLnTx/>
                <a:uFillTx/>
                <a:latin typeface="Calibri" panose="020F0502020204030204" pitchFamily="34" charset="0"/>
                <a:ea typeface="Arial"/>
                <a:cs typeface="Arial" charset="0"/>
                <a:sym typeface="Arial"/>
              </a:rPr>
              <a:t> cuyo tipo de dato será Compuesto ya que se le asigna el tipo de registro creado. En la sentencia SELECT del bloque se obtiene el salario promedio, la identificación de empleado menor y la identificación de empleado mayor. Estos tres valores obtenidos se almacenan en la variable </a:t>
            </a:r>
            <a:r>
              <a:rPr kumimoji="0" lang="es-CL" sz="1200" b="0" i="0" u="none" strike="noStrike" kern="1200" cap="none" spc="0" normalizeH="0" baseline="0" noProof="0" dirty="0" err="1">
                <a:ln>
                  <a:noFill/>
                </a:ln>
                <a:solidFill>
                  <a:prstClr val="black"/>
                </a:solidFill>
                <a:effectLst/>
                <a:uLnTx/>
                <a:uFillTx/>
                <a:latin typeface="Calibri" panose="020F0502020204030204" pitchFamily="34" charset="0"/>
                <a:ea typeface="Arial"/>
                <a:cs typeface="Arial" charset="0"/>
                <a:sym typeface="Arial"/>
              </a:rPr>
              <a:t>reg_empleado</a:t>
            </a:r>
            <a:r>
              <a:rPr kumimoji="0" lang="es-CL" sz="1200" b="0" i="0" u="none" strike="noStrike" kern="1200" cap="none" spc="0" normalizeH="0" baseline="0" noProof="0" dirty="0">
                <a:ln>
                  <a:noFill/>
                </a:ln>
                <a:solidFill>
                  <a:prstClr val="black"/>
                </a:solidFill>
                <a:effectLst/>
                <a:uLnTx/>
                <a:uFillTx/>
                <a:latin typeface="Calibri" panose="020F0502020204030204" pitchFamily="34" charset="0"/>
                <a:ea typeface="Arial"/>
                <a:cs typeface="Arial" charset="0"/>
                <a:sym typeface="Arial"/>
              </a:rPr>
              <a:t> (que es un registro) , esto significa que el salario promedio queda almacenado en el campo </a:t>
            </a:r>
            <a:r>
              <a:rPr kumimoji="0" lang="es-CL" sz="1200" b="0" i="0" u="none" strike="noStrike" kern="1200" cap="none" spc="0" normalizeH="0" baseline="0" noProof="0" dirty="0" err="1">
                <a:ln>
                  <a:noFill/>
                </a:ln>
                <a:solidFill>
                  <a:prstClr val="black"/>
                </a:solidFill>
                <a:effectLst/>
                <a:uLnTx/>
                <a:uFillTx/>
                <a:latin typeface="Calibri" panose="020F0502020204030204" pitchFamily="34" charset="0"/>
                <a:ea typeface="Arial"/>
                <a:cs typeface="Arial" charset="0"/>
                <a:sym typeface="Arial"/>
              </a:rPr>
              <a:t>sal_prom</a:t>
            </a:r>
            <a:r>
              <a:rPr kumimoji="0" lang="es-CL" sz="1200" b="0" i="0" u="none" strike="noStrike" kern="1200" cap="none" spc="0" normalizeH="0" baseline="0" noProof="0" dirty="0">
                <a:ln>
                  <a:noFill/>
                </a:ln>
                <a:solidFill>
                  <a:prstClr val="black"/>
                </a:solidFill>
                <a:effectLst/>
                <a:uLnTx/>
                <a:uFillTx/>
                <a:latin typeface="Calibri" panose="020F0502020204030204" pitchFamily="34" charset="0"/>
                <a:ea typeface="Arial"/>
                <a:cs typeface="Arial" charset="0"/>
                <a:sym typeface="Arial"/>
              </a:rPr>
              <a:t> del registro, la identificación de empleado menor queda almacenado en el campo </a:t>
            </a:r>
            <a:r>
              <a:rPr kumimoji="0" lang="es-CL" sz="1200" b="0" i="0" u="none" strike="noStrike" kern="1200" cap="none" spc="0" normalizeH="0" baseline="0" noProof="0" dirty="0" err="1">
                <a:ln>
                  <a:noFill/>
                </a:ln>
                <a:solidFill>
                  <a:prstClr val="black"/>
                </a:solidFill>
                <a:effectLst/>
                <a:uLnTx/>
                <a:uFillTx/>
                <a:latin typeface="Calibri" panose="020F0502020204030204" pitchFamily="34" charset="0"/>
                <a:ea typeface="Arial"/>
                <a:cs typeface="Arial" charset="0"/>
                <a:sym typeface="Arial"/>
              </a:rPr>
              <a:t>id_emp_min</a:t>
            </a:r>
            <a:r>
              <a:rPr kumimoji="0" lang="es-CL" sz="1200" b="0" i="0" u="none" strike="noStrike" kern="1200" cap="none" spc="0" normalizeH="0" baseline="0" noProof="0" dirty="0">
                <a:ln>
                  <a:noFill/>
                </a:ln>
                <a:solidFill>
                  <a:prstClr val="black"/>
                </a:solidFill>
                <a:effectLst/>
                <a:uLnTx/>
                <a:uFillTx/>
                <a:latin typeface="Calibri" panose="020F0502020204030204" pitchFamily="34" charset="0"/>
                <a:ea typeface="Arial"/>
                <a:cs typeface="Arial" charset="0"/>
                <a:sym typeface="Arial"/>
              </a:rPr>
              <a:t> del registro y la identificación de empleado mayor en el campo </a:t>
            </a:r>
            <a:r>
              <a:rPr kumimoji="0" lang="es-CL" sz="1200" b="0" i="0" u="none" strike="noStrike" kern="1200" cap="none" spc="0" normalizeH="0" baseline="0" noProof="0" dirty="0" err="1">
                <a:ln>
                  <a:noFill/>
                </a:ln>
                <a:solidFill>
                  <a:prstClr val="black"/>
                </a:solidFill>
                <a:effectLst/>
                <a:uLnTx/>
                <a:uFillTx/>
                <a:latin typeface="Calibri" panose="020F0502020204030204" pitchFamily="34" charset="0"/>
                <a:ea typeface="Arial"/>
                <a:cs typeface="Arial" charset="0"/>
                <a:sym typeface="Arial"/>
              </a:rPr>
              <a:t>id_emp_max</a:t>
            </a:r>
            <a:r>
              <a:rPr kumimoji="0" lang="es-CL" sz="1200" b="0" i="0" u="none" strike="noStrike" kern="1200" cap="none" spc="0" normalizeH="0" baseline="0" noProof="0" dirty="0">
                <a:ln>
                  <a:noFill/>
                </a:ln>
                <a:solidFill>
                  <a:prstClr val="black"/>
                </a:solidFill>
                <a:effectLst/>
                <a:uLnTx/>
                <a:uFillTx/>
                <a:latin typeface="Calibri" panose="020F0502020204030204" pitchFamily="34" charset="0"/>
                <a:ea typeface="Arial"/>
                <a:cs typeface="Arial" charset="0"/>
                <a:sym typeface="Arial"/>
              </a:rPr>
              <a:t> del registro.</a:t>
            </a:r>
          </a:p>
          <a:p>
            <a:pPr marL="0" marR="0" lvl="0" indent="0" algn="just" defTabSz="914400" rtl="0" eaLnBrk="1" fontAlgn="base" latinLnBrk="0" hangingPunct="1">
              <a:lnSpc>
                <a:spcPct val="90000"/>
              </a:lnSpc>
              <a:spcBef>
                <a:spcPct val="0"/>
              </a:spcBef>
              <a:spcAft>
                <a:spcPct val="0"/>
              </a:spcAft>
              <a:buClrTx/>
              <a:buSzTx/>
              <a:buFont typeface="Arial" panose="020B0604020202020204" pitchFamily="34" charset="0"/>
              <a:buNone/>
              <a:tabLst/>
              <a:defRPr/>
            </a:pPr>
            <a:r>
              <a:rPr kumimoji="0" lang="es-CL" sz="1200" b="0" i="0" u="none" strike="noStrike" kern="1200" cap="none" spc="0" normalizeH="0" baseline="0" noProof="0" dirty="0">
                <a:ln>
                  <a:noFill/>
                </a:ln>
                <a:solidFill>
                  <a:prstClr val="black"/>
                </a:solidFill>
                <a:effectLst/>
                <a:uLnTx/>
                <a:uFillTx/>
                <a:latin typeface="Calibri" panose="020F0502020204030204" pitchFamily="34" charset="0"/>
                <a:ea typeface="Arial"/>
                <a:cs typeface="Arial" charset="0"/>
                <a:sym typeface="Arial"/>
              </a:rPr>
              <a:t>En el LOOP, el valor de l</a:t>
            </a:r>
            <a:r>
              <a:rPr kumimoji="0" lang="es-MX" sz="1200" b="0" i="0" u="none" strike="noStrike" kern="1200" cap="none" spc="0" normalizeH="0" baseline="0" noProof="0" dirty="0">
                <a:ln>
                  <a:noFill/>
                </a:ln>
                <a:solidFill>
                  <a:prstClr val="black"/>
                </a:solidFill>
                <a:effectLst/>
                <a:uLnTx/>
                <a:uFillTx/>
                <a:latin typeface="Calibri" panose="020F0502020204030204" pitchFamily="34" charset="0"/>
                <a:ea typeface="Arial"/>
                <a:cs typeface="Arial" charset="0"/>
                <a:sym typeface="Arial"/>
              </a:rPr>
              <a:t>a variable i es declara implícitamente comenzará desde el valor del campo </a:t>
            </a:r>
            <a:r>
              <a:rPr kumimoji="0" lang="es-MX" sz="1200" b="0" i="0" u="none" strike="noStrike" kern="1200" cap="none" spc="0" normalizeH="0" baseline="0" noProof="0" dirty="0" err="1">
                <a:ln>
                  <a:noFill/>
                </a:ln>
                <a:solidFill>
                  <a:prstClr val="black"/>
                </a:solidFill>
                <a:effectLst/>
                <a:uLnTx/>
                <a:uFillTx/>
                <a:latin typeface="Calibri" panose="020F0502020204030204" pitchFamily="34" charset="0"/>
                <a:ea typeface="Arial"/>
                <a:cs typeface="Arial" charset="0"/>
                <a:sym typeface="Arial"/>
              </a:rPr>
              <a:t>id_emp_min</a:t>
            </a:r>
            <a:r>
              <a:rPr kumimoji="0" lang="es-MX" sz="1200" b="0" i="0" u="none" strike="noStrike" kern="1200" cap="none" spc="0" normalizeH="0" baseline="0" noProof="0" dirty="0">
                <a:ln>
                  <a:noFill/>
                </a:ln>
                <a:solidFill>
                  <a:prstClr val="black"/>
                </a:solidFill>
                <a:effectLst/>
                <a:uLnTx/>
                <a:uFillTx/>
                <a:latin typeface="Calibri" panose="020F0502020204030204" pitchFamily="34" charset="0"/>
                <a:ea typeface="Arial"/>
                <a:cs typeface="Arial" charset="0"/>
                <a:sym typeface="Arial"/>
              </a:rPr>
              <a:t> del registro</a:t>
            </a:r>
            <a:r>
              <a:rPr kumimoji="0" lang="es-CL" sz="1200" b="0" i="0" u="none" strike="noStrike" kern="1200" cap="none" spc="0" normalizeH="0" baseline="0" noProof="0" dirty="0">
                <a:ln>
                  <a:noFill/>
                </a:ln>
                <a:solidFill>
                  <a:prstClr val="black"/>
                </a:solidFill>
                <a:effectLst/>
                <a:uLnTx/>
                <a:uFillTx/>
                <a:latin typeface="Calibri" panose="020F0502020204030204" pitchFamily="34" charset="0"/>
                <a:ea typeface="Arial"/>
                <a:cs typeface="Arial" charset="0"/>
                <a:sym typeface="Arial"/>
              </a:rPr>
              <a:t> (100) </a:t>
            </a:r>
            <a:r>
              <a:rPr kumimoji="0" lang="es-MX" sz="1200" b="0" i="0" u="none" strike="noStrike" kern="1200" cap="none" spc="0" normalizeH="0" baseline="0" noProof="0" dirty="0">
                <a:ln>
                  <a:noFill/>
                </a:ln>
                <a:solidFill>
                  <a:prstClr val="black"/>
                </a:solidFill>
                <a:effectLst/>
                <a:uLnTx/>
                <a:uFillTx/>
                <a:latin typeface="Calibri" panose="020F0502020204030204" pitchFamily="34" charset="0"/>
                <a:ea typeface="Arial"/>
                <a:cs typeface="Arial" charset="0"/>
                <a:sym typeface="Arial"/>
              </a:rPr>
              <a:t>hasta el valor </a:t>
            </a:r>
            <a:r>
              <a:rPr kumimoji="0" lang="es-MX" sz="1200" b="0" i="0" u="none" strike="noStrike" kern="1200" cap="none" spc="0" normalizeH="0" baseline="0" noProof="0" dirty="0" err="1">
                <a:ln>
                  <a:noFill/>
                </a:ln>
                <a:solidFill>
                  <a:prstClr val="black"/>
                </a:solidFill>
                <a:effectLst/>
                <a:uLnTx/>
                <a:uFillTx/>
                <a:latin typeface="Calibri" panose="020F0502020204030204" pitchFamily="34" charset="0"/>
                <a:ea typeface="Arial"/>
                <a:cs typeface="Arial" charset="0"/>
                <a:sym typeface="Arial"/>
              </a:rPr>
              <a:t>id_emp_max</a:t>
            </a:r>
            <a:r>
              <a:rPr kumimoji="0" lang="es-MX" sz="1200" b="0" i="0" u="none" strike="noStrike" kern="1200" cap="none" spc="0" normalizeH="0" baseline="0" noProof="0" dirty="0">
                <a:ln>
                  <a:noFill/>
                </a:ln>
                <a:solidFill>
                  <a:prstClr val="black"/>
                </a:solidFill>
                <a:effectLst/>
                <a:uLnTx/>
                <a:uFillTx/>
                <a:latin typeface="Calibri" panose="020F0502020204030204" pitchFamily="34" charset="0"/>
                <a:ea typeface="Arial"/>
                <a:cs typeface="Arial" charset="0"/>
                <a:sym typeface="Arial"/>
              </a:rPr>
              <a:t> del registro</a:t>
            </a:r>
            <a:r>
              <a:rPr kumimoji="0" lang="es-CL" sz="1200" b="0" i="0" u="none" strike="noStrike" kern="1200" cap="none" spc="0" normalizeH="0" baseline="0" noProof="0" dirty="0">
                <a:ln>
                  <a:noFill/>
                </a:ln>
                <a:solidFill>
                  <a:prstClr val="black"/>
                </a:solidFill>
                <a:effectLst/>
                <a:uLnTx/>
                <a:uFillTx/>
                <a:latin typeface="Calibri" panose="020F0502020204030204" pitchFamily="34" charset="0"/>
                <a:ea typeface="Arial"/>
                <a:cs typeface="Arial" charset="0"/>
                <a:sym typeface="Arial"/>
              </a:rPr>
              <a:t> (206).  Por cada iteración del </a:t>
            </a:r>
            <a:r>
              <a:rPr kumimoji="0" lang="es-CL" sz="1200" b="0" i="0" u="none" strike="noStrike" kern="1200" cap="none" spc="0" normalizeH="0" baseline="0" noProof="0" dirty="0" err="1">
                <a:ln>
                  <a:noFill/>
                </a:ln>
                <a:solidFill>
                  <a:prstClr val="black"/>
                </a:solidFill>
                <a:effectLst/>
                <a:uLnTx/>
                <a:uFillTx/>
                <a:latin typeface="Calibri" panose="020F0502020204030204" pitchFamily="34" charset="0"/>
                <a:ea typeface="Arial"/>
                <a:cs typeface="Arial" charset="0"/>
                <a:sym typeface="Arial"/>
              </a:rPr>
              <a:t>loop</a:t>
            </a:r>
            <a:r>
              <a:rPr kumimoji="0" lang="es-CL" sz="1200" b="0" i="0" u="none" strike="noStrike" kern="1200" cap="none" spc="0" normalizeH="0" baseline="0" noProof="0" dirty="0">
                <a:ln>
                  <a:noFill/>
                </a:ln>
                <a:solidFill>
                  <a:prstClr val="black"/>
                </a:solidFill>
                <a:effectLst/>
                <a:uLnTx/>
                <a:uFillTx/>
                <a:latin typeface="Calibri" panose="020F0502020204030204" pitchFamily="34" charset="0"/>
                <a:ea typeface="Arial"/>
                <a:cs typeface="Arial" charset="0"/>
                <a:sym typeface="Arial"/>
              </a:rPr>
              <a:t>, se actualizará el salario del empleado si su identificación es igual al valor que tenga la variable i y si su salario es menor al valor que tiene el campo </a:t>
            </a:r>
            <a:r>
              <a:rPr kumimoji="0" lang="es-CL" sz="1200" b="0" i="0" u="none" strike="noStrike" kern="1200" cap="none" spc="0" normalizeH="0" baseline="0" noProof="0" dirty="0" err="1">
                <a:ln>
                  <a:noFill/>
                </a:ln>
                <a:solidFill>
                  <a:prstClr val="black"/>
                </a:solidFill>
                <a:effectLst/>
                <a:uLnTx/>
                <a:uFillTx/>
                <a:latin typeface="Calibri" panose="020F0502020204030204" pitchFamily="34" charset="0"/>
                <a:ea typeface="Arial"/>
                <a:cs typeface="Arial" charset="0"/>
                <a:sym typeface="Arial"/>
              </a:rPr>
              <a:t>sal_prom</a:t>
            </a:r>
            <a:r>
              <a:rPr kumimoji="0" lang="es-CL" sz="1200" b="0" i="0" u="none" strike="noStrike" kern="1200" cap="none" spc="0" normalizeH="0" baseline="0" noProof="0" dirty="0">
                <a:ln>
                  <a:noFill/>
                </a:ln>
                <a:solidFill>
                  <a:prstClr val="black"/>
                </a:solidFill>
                <a:effectLst/>
                <a:uLnTx/>
                <a:uFillTx/>
                <a:latin typeface="Calibri" panose="020F0502020204030204" pitchFamily="34" charset="0"/>
                <a:ea typeface="Arial"/>
                <a:cs typeface="Arial" charset="0"/>
                <a:sym typeface="Arial"/>
              </a:rPr>
              <a:t> del registro (que en este caso es el salario promedio).</a:t>
            </a:r>
            <a:endParaRPr lang="es-MX" sz="1200" b="0" dirty="0">
              <a:latin typeface="Calibri" panose="020F0502020204030204" pitchFamily="34" charset="0"/>
              <a:cs typeface="Arial" pitchFamily="34" charset="0"/>
            </a:endParaRPr>
          </a:p>
        </p:txBody>
      </p:sp>
    </p:spTree>
    <p:extLst>
      <p:ext uri="{BB962C8B-B14F-4D97-AF65-F5344CB8AC3E}">
        <p14:creationId xmlns:p14="http://schemas.microsoft.com/office/powerpoint/2010/main" val="6762033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indent="0" algn="just" eaLnBrk="1" hangingPunct="1">
              <a:lnSpc>
                <a:spcPct val="90000"/>
              </a:lnSpc>
              <a:spcBef>
                <a:spcPct val="0"/>
              </a:spcBef>
              <a:buNone/>
            </a:pPr>
            <a:r>
              <a:rPr lang="es-CL" sz="1200" b="1" i="0" u="none" strike="noStrike" cap="none" dirty="0">
                <a:solidFill>
                  <a:srgbClr val="000000"/>
                </a:solidFill>
                <a:latin typeface="Calibri" panose="020F0502020204030204" pitchFamily="34" charset="0"/>
                <a:ea typeface="Arial"/>
                <a:cs typeface="Calibri" panose="020F0502020204030204" pitchFamily="34" charset="0"/>
                <a:sym typeface="Arial"/>
              </a:rPr>
              <a:t>Registros usando Atributo %ROWTYPE</a:t>
            </a:r>
          </a:p>
          <a:p>
            <a:pPr marL="171450" indent="-171450" algn="just" eaLnBrk="1" hangingPunct="1">
              <a:lnSpc>
                <a:spcPct val="90000"/>
              </a:lnSpc>
              <a:spcBef>
                <a:spcPct val="0"/>
              </a:spcBef>
              <a:buFont typeface="Arial" panose="020B0604020202020204" pitchFamily="34" charset="0"/>
              <a:buChar char="•"/>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El atributo %ROWTYPE es usado para declarar un registro que almacena una fila completa de un tabla o vista.</a:t>
            </a:r>
          </a:p>
          <a:p>
            <a:pPr marL="171450" indent="-171450" algn="just" eaLnBrk="1" hangingPunct="1">
              <a:lnSpc>
                <a:spcPct val="90000"/>
              </a:lnSpc>
              <a:spcBef>
                <a:spcPct val="0"/>
              </a:spcBef>
              <a:buFont typeface="Arial" panose="020B0604020202020204" pitchFamily="34" charset="0"/>
              <a:buChar char="•"/>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Declara una variable de acuerdo a una colección de columnas de una tabla o las columnas de una vista de la Base de Datos.</a:t>
            </a:r>
          </a:p>
          <a:p>
            <a:pPr marL="171450" indent="-171450" algn="just" eaLnBrk="1" hangingPunct="1">
              <a:lnSpc>
                <a:spcPct val="90000"/>
              </a:lnSpc>
              <a:spcBef>
                <a:spcPct val="0"/>
              </a:spcBef>
              <a:buFont typeface="Arial" panose="020B0604020202020204" pitchFamily="34" charset="0"/>
              <a:buChar char="•"/>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Los campos en el registro toman los nombres y tipos de dato desde las columnas de la tabla o vista al la que se referencia.</a:t>
            </a:r>
          </a:p>
          <a:p>
            <a:pPr marL="171450" indent="-171450" algn="just" eaLnBrk="1" hangingPunct="1">
              <a:lnSpc>
                <a:spcPct val="90000"/>
              </a:lnSpc>
              <a:spcBef>
                <a:spcPct val="0"/>
              </a:spcBef>
              <a:buFont typeface="Arial" panose="020B0604020202020204" pitchFamily="34" charset="0"/>
              <a:buChar char="•"/>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Es precedido con el nombre de la tabla o vista de la Base de Datos.</a:t>
            </a:r>
          </a:p>
          <a:p>
            <a:pPr marL="171450" indent="-171450" algn="just" eaLnBrk="1" hangingPunct="1">
              <a:lnSpc>
                <a:spcPct val="90000"/>
              </a:lnSpc>
              <a:spcBef>
                <a:spcPct val="0"/>
              </a:spcBef>
              <a:buFont typeface="Arial" panose="020B0604020202020204" pitchFamily="34" charset="0"/>
              <a:buChar char="•"/>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El registro también almacena una fila completa obtenidas desde un cursor o variable cursor.</a:t>
            </a:r>
          </a:p>
          <a:p>
            <a:pPr marL="171450" indent="-171450" algn="just" eaLnBrk="1" hangingPunct="1">
              <a:lnSpc>
                <a:spcPct val="90000"/>
              </a:lnSpc>
              <a:spcBef>
                <a:spcPct val="0"/>
              </a:spcBef>
              <a:buFont typeface="Arial" panose="020B0604020202020204" pitchFamily="34" charset="0"/>
              <a:buChar char="•"/>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Un registro definido por el usuario (RECORD) y un </a:t>
            </a:r>
            <a:r>
              <a:rPr lang="es-MX" sz="1200" b="0" i="0" u="none" strike="noStrike" cap="none" dirty="0" err="1">
                <a:solidFill>
                  <a:srgbClr val="000000"/>
                </a:solidFill>
                <a:latin typeface="Calibri" panose="020F0502020204030204" pitchFamily="34" charset="0"/>
                <a:ea typeface="Arial"/>
                <a:cs typeface="Calibri" panose="020F0502020204030204" pitchFamily="34" charset="0"/>
                <a:sym typeface="Arial"/>
              </a:rPr>
              <a:t>registro%ROWTYPE</a:t>
            </a: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 no tienen el mismo tipo de dato.</a:t>
            </a:r>
          </a:p>
          <a:p>
            <a:pPr marL="0" indent="0" algn="just" eaLnBrk="1" hangingPunct="1">
              <a:lnSpc>
                <a:spcPct val="90000"/>
              </a:lnSpc>
              <a:spcBef>
                <a:spcPct val="0"/>
              </a:spcBef>
              <a:buFont typeface="Arial" panose="020B0604020202020204" pitchFamily="34" charset="0"/>
              <a:buNone/>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En la sintaxis para definir el Tipo Registro:</a:t>
            </a:r>
          </a:p>
          <a:p>
            <a:pPr marL="171450" indent="-171450" algn="just" eaLnBrk="1" hangingPunct="1">
              <a:lnSpc>
                <a:spcPct val="90000"/>
              </a:lnSpc>
              <a:spcBef>
                <a:spcPct val="0"/>
              </a:spcBef>
              <a:buFont typeface="Arial" panose="020B0604020202020204" pitchFamily="34" charset="0"/>
              <a:buChar char="•"/>
            </a:pPr>
            <a:r>
              <a:rPr lang="es-MX" sz="1200" b="1" i="1" u="none" strike="noStrike" cap="none" dirty="0">
                <a:solidFill>
                  <a:srgbClr val="000000"/>
                </a:solidFill>
                <a:latin typeface="Calibri" panose="020F0502020204030204" pitchFamily="34" charset="0"/>
                <a:ea typeface="Arial"/>
                <a:cs typeface="Calibri" panose="020F0502020204030204" pitchFamily="34" charset="0"/>
                <a:sym typeface="Arial"/>
              </a:rPr>
              <a:t>identificador</a:t>
            </a:r>
            <a:r>
              <a:rPr lang="es-MX" sz="1200" b="1" i="0" u="none" strike="noStrike" cap="none" dirty="0">
                <a:solidFill>
                  <a:srgbClr val="000000"/>
                </a:solidFill>
                <a:latin typeface="Calibri" panose="020F0502020204030204" pitchFamily="34" charset="0"/>
                <a:ea typeface="Arial"/>
                <a:cs typeface="Calibri" panose="020F0502020204030204" pitchFamily="34" charset="0"/>
                <a:sym typeface="Arial"/>
              </a:rPr>
              <a:t>:</a:t>
            </a: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 es el nombre escogido para el registro.</a:t>
            </a:r>
          </a:p>
          <a:p>
            <a:pPr marL="171450" indent="-171450" algn="just" eaLnBrk="1" hangingPunct="1">
              <a:lnSpc>
                <a:spcPct val="90000"/>
              </a:lnSpc>
              <a:spcBef>
                <a:spcPct val="0"/>
              </a:spcBef>
              <a:buFont typeface="Arial" panose="020B0604020202020204" pitchFamily="34" charset="0"/>
              <a:buChar char="•"/>
            </a:pPr>
            <a:r>
              <a:rPr lang="es-MX" sz="1200" b="1" i="1" u="none" strike="noStrike" cap="none" dirty="0">
                <a:solidFill>
                  <a:srgbClr val="000000"/>
                </a:solidFill>
                <a:latin typeface="Calibri" panose="020F0502020204030204" pitchFamily="34" charset="0"/>
                <a:ea typeface="Arial"/>
                <a:cs typeface="Calibri" panose="020F0502020204030204" pitchFamily="34" charset="0"/>
                <a:sym typeface="Arial"/>
              </a:rPr>
              <a:t>referencia</a:t>
            </a:r>
            <a:r>
              <a:rPr lang="es-MX" sz="1200" b="1" i="0" u="none" strike="noStrike" cap="none" dirty="0">
                <a:solidFill>
                  <a:srgbClr val="000000"/>
                </a:solidFill>
                <a:latin typeface="Calibri" panose="020F0502020204030204" pitchFamily="34" charset="0"/>
                <a:ea typeface="Arial"/>
                <a:cs typeface="Calibri" panose="020F0502020204030204" pitchFamily="34" charset="0"/>
                <a:sym typeface="Arial"/>
              </a:rPr>
              <a:t>:</a:t>
            </a: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 es el nombre de la tabla, vista, cursor o variable cursor sobre el cual registro está basado. La tabla o vista debe existir para que esta referencia sea valida.</a:t>
            </a:r>
          </a:p>
          <a:p>
            <a:pPr marL="0" indent="0" algn="just" eaLnBrk="1" hangingPunct="1">
              <a:lnSpc>
                <a:spcPct val="90000"/>
              </a:lnSpc>
              <a:spcBef>
                <a:spcPct val="0"/>
              </a:spcBef>
              <a:buNone/>
            </a:pPr>
            <a:endParaRPr lang="es-CL" sz="1200" b="0" i="0" u="none" strike="noStrike" cap="none" dirty="0">
              <a:solidFill>
                <a:srgbClr val="000000"/>
              </a:solidFill>
              <a:latin typeface="Calibri" panose="020F0502020204030204" pitchFamily="34" charset="0"/>
              <a:ea typeface="Arial"/>
              <a:cs typeface="Calibri" panose="020F0502020204030204" pitchFamily="34" charset="0"/>
              <a:sym typeface="Arial"/>
            </a:endParaRPr>
          </a:p>
        </p:txBody>
      </p:sp>
    </p:spTree>
    <p:extLst>
      <p:ext uri="{BB962C8B-B14F-4D97-AF65-F5344CB8AC3E}">
        <p14:creationId xmlns:p14="http://schemas.microsoft.com/office/powerpoint/2010/main" val="312020820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Diapositiva de título" userDrawn="1">
  <p:cSld name="TITLE">
    <p:bg>
      <p:bgPr>
        <a:solidFill>
          <a:schemeClr val="dk2"/>
        </a:solidFill>
        <a:effectLst/>
      </p:bgPr>
    </p:bg>
    <p:spTree>
      <p:nvGrpSpPr>
        <p:cNvPr id="1" name="Shape 9"/>
        <p:cNvGrpSpPr/>
        <p:nvPr/>
      </p:nvGrpSpPr>
      <p:grpSpPr>
        <a:xfrm>
          <a:off x="0" y="0"/>
          <a:ext cx="0" cy="0"/>
          <a:chOff x="0" y="0"/>
          <a:chExt cx="0" cy="0"/>
        </a:xfrm>
      </p:grpSpPr>
      <p:sp>
        <p:nvSpPr>
          <p:cNvPr id="10" name="Google Shape;10;p2"/>
          <p:cNvSpPr/>
          <p:nvPr/>
        </p:nvSpPr>
        <p:spPr>
          <a:xfrm flipH="1">
            <a:off x="-1" y="0"/>
            <a:ext cx="4629587" cy="6858000"/>
          </a:xfrm>
          <a:custGeom>
            <a:avLst/>
            <a:gdLst/>
            <a:ahLst/>
            <a:cxnLst/>
            <a:rect l="l" t="t" r="r" b="b"/>
            <a:pathLst>
              <a:path w="6172782" h="6858000" extrusionOk="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rgbClr val="FFFFFF">
              <a:alpha val="8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pic>
        <p:nvPicPr>
          <p:cNvPr id="11" name="Google Shape;11;p2"/>
          <p:cNvPicPr preferRelativeResize="0"/>
          <p:nvPr/>
        </p:nvPicPr>
        <p:blipFill rotWithShape="1">
          <a:blip r:embed="rId2">
            <a:alphaModFix/>
          </a:blip>
          <a:srcRect/>
          <a:stretch/>
        </p:blipFill>
        <p:spPr>
          <a:xfrm>
            <a:off x="20" y="11958"/>
            <a:ext cx="4518116" cy="6840855"/>
          </a:xfrm>
          <a:custGeom>
            <a:avLst/>
            <a:gdLst/>
            <a:ahLst/>
            <a:cxnLst/>
            <a:rect l="l" t="t" r="r" b="b"/>
            <a:pathLst>
              <a:path w="6024154" h="6858000" extrusionOk="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noFill/>
          <a:ln>
            <a:noFill/>
          </a:ln>
        </p:spPr>
      </p:pic>
      <p:pic>
        <p:nvPicPr>
          <p:cNvPr id="12" name="Google Shape;12;p2"/>
          <p:cNvPicPr preferRelativeResize="0"/>
          <p:nvPr/>
        </p:nvPicPr>
        <p:blipFill rotWithShape="1">
          <a:blip r:embed="rId3">
            <a:alphaModFix/>
          </a:blip>
          <a:srcRect/>
          <a:stretch/>
        </p:blipFill>
        <p:spPr>
          <a:xfrm>
            <a:off x="5190123" y="212270"/>
            <a:ext cx="3748263" cy="586221"/>
          </a:xfrm>
          <a:prstGeom prst="rect">
            <a:avLst/>
          </a:prstGeom>
          <a:noFill/>
          <a:ln>
            <a:noFill/>
          </a:ln>
        </p:spPr>
      </p:pic>
      <p:sp>
        <p:nvSpPr>
          <p:cNvPr id="14" name="Google Shape;14;p2"/>
          <p:cNvSpPr txBox="1">
            <a:spLocks noGrp="1"/>
          </p:cNvSpPr>
          <p:nvPr>
            <p:ph type="subTitle" idx="1"/>
          </p:nvPr>
        </p:nvSpPr>
        <p:spPr>
          <a:xfrm>
            <a:off x="5284700" y="5620875"/>
            <a:ext cx="3603900" cy="873900"/>
          </a:xfrm>
          <a:prstGeom prst="rect">
            <a:avLst/>
          </a:prstGeom>
          <a:solidFill>
            <a:srgbClr val="DE3075"/>
          </a:solidFill>
          <a:ln>
            <a:noFill/>
          </a:ln>
        </p:spPr>
        <p:txBody>
          <a:bodyPr spcFirstLastPara="1" wrap="square" lIns="91425" tIns="0" rIns="182875" bIns="0" anchor="t" anchorCtr="0">
            <a:noAutofit/>
          </a:bodyPr>
          <a:lstStyle>
            <a:lvl1pPr lvl="0" algn="r" rtl="0">
              <a:spcBef>
                <a:spcPts val="1000"/>
              </a:spcBef>
              <a:spcAft>
                <a:spcPts val="0"/>
              </a:spcAft>
              <a:buNone/>
              <a:defRPr sz="4800" b="1">
                <a:solidFill>
                  <a:srgbClr val="FFFFFF"/>
                </a:solidFill>
                <a:latin typeface="Calibri" panose="020F0502020204030204" pitchFamily="34" charset="0"/>
                <a:cs typeface="Calibri" panose="020F0502020204030204" pitchFamily="34" charset="0"/>
              </a:defRPr>
            </a:lvl1pPr>
            <a:lvl2pPr lvl="1" algn="r" rtl="0">
              <a:spcBef>
                <a:spcPts val="1000"/>
              </a:spcBef>
              <a:spcAft>
                <a:spcPts val="0"/>
              </a:spcAft>
              <a:buNone/>
              <a:defRPr sz="4800" b="1">
                <a:solidFill>
                  <a:srgbClr val="FFFFFF"/>
                </a:solidFill>
              </a:defRPr>
            </a:lvl2pPr>
            <a:lvl3pPr lvl="2" algn="r" rtl="0">
              <a:spcBef>
                <a:spcPts val="1000"/>
              </a:spcBef>
              <a:spcAft>
                <a:spcPts val="0"/>
              </a:spcAft>
              <a:buNone/>
              <a:defRPr sz="4800" b="1">
                <a:solidFill>
                  <a:srgbClr val="FFFFFF"/>
                </a:solidFill>
              </a:defRPr>
            </a:lvl3pPr>
            <a:lvl4pPr lvl="3" algn="r" rtl="0">
              <a:spcBef>
                <a:spcPts val="1000"/>
              </a:spcBef>
              <a:spcAft>
                <a:spcPts val="0"/>
              </a:spcAft>
              <a:buNone/>
              <a:defRPr sz="4800" b="1">
                <a:solidFill>
                  <a:srgbClr val="FFFFFF"/>
                </a:solidFill>
              </a:defRPr>
            </a:lvl4pPr>
            <a:lvl5pPr lvl="4" algn="r" rtl="0">
              <a:spcBef>
                <a:spcPts val="1000"/>
              </a:spcBef>
              <a:spcAft>
                <a:spcPts val="0"/>
              </a:spcAft>
              <a:buNone/>
              <a:defRPr sz="4800" b="1">
                <a:solidFill>
                  <a:srgbClr val="FFFFFF"/>
                </a:solidFill>
              </a:defRPr>
            </a:lvl5pPr>
            <a:lvl6pPr lvl="5" algn="r" rtl="0">
              <a:spcBef>
                <a:spcPts val="1000"/>
              </a:spcBef>
              <a:spcAft>
                <a:spcPts val="0"/>
              </a:spcAft>
              <a:buNone/>
              <a:defRPr sz="4800" b="1">
                <a:solidFill>
                  <a:srgbClr val="FFFFFF"/>
                </a:solidFill>
              </a:defRPr>
            </a:lvl6pPr>
            <a:lvl7pPr lvl="6" algn="r" rtl="0">
              <a:spcBef>
                <a:spcPts val="1000"/>
              </a:spcBef>
              <a:spcAft>
                <a:spcPts val="0"/>
              </a:spcAft>
              <a:buNone/>
              <a:defRPr sz="4800" b="1">
                <a:solidFill>
                  <a:srgbClr val="FFFFFF"/>
                </a:solidFill>
              </a:defRPr>
            </a:lvl7pPr>
            <a:lvl8pPr lvl="7" algn="r" rtl="0">
              <a:spcBef>
                <a:spcPts val="1000"/>
              </a:spcBef>
              <a:spcAft>
                <a:spcPts val="0"/>
              </a:spcAft>
              <a:buNone/>
              <a:defRPr sz="4800" b="1">
                <a:solidFill>
                  <a:srgbClr val="FFFFFF"/>
                </a:solidFill>
              </a:defRPr>
            </a:lvl8pPr>
            <a:lvl9pPr lvl="8" algn="r" rtl="0">
              <a:spcBef>
                <a:spcPts val="1000"/>
              </a:spcBef>
              <a:spcAft>
                <a:spcPts val="0"/>
              </a:spcAft>
              <a:buNone/>
              <a:defRPr sz="4800" b="1">
                <a:solidFill>
                  <a:srgbClr val="FFFFFF"/>
                </a:solidFill>
              </a:defRPr>
            </a:lvl9pPr>
          </a:lstStyle>
          <a:p>
            <a:endParaRPr/>
          </a:p>
        </p:txBody>
      </p:sp>
      <p:sp>
        <p:nvSpPr>
          <p:cNvPr id="7" name="Google Shape;13;p2">
            <a:extLst>
              <a:ext uri="{FF2B5EF4-FFF2-40B4-BE49-F238E27FC236}">
                <a16:creationId xmlns:a16="http://schemas.microsoft.com/office/drawing/2014/main" id="{64854533-8DCC-1C49-8946-547AD8D471A7}"/>
              </a:ext>
            </a:extLst>
          </p:cNvPr>
          <p:cNvSpPr txBox="1">
            <a:spLocks noGrp="1"/>
          </p:cNvSpPr>
          <p:nvPr>
            <p:ph type="title"/>
          </p:nvPr>
        </p:nvSpPr>
        <p:spPr>
          <a:xfrm>
            <a:off x="3993775" y="2487700"/>
            <a:ext cx="4894800" cy="2891100"/>
          </a:xfrm>
          <a:prstGeom prst="rect">
            <a:avLst/>
          </a:prstGeom>
        </p:spPr>
        <p:txBody>
          <a:bodyPr spcFirstLastPara="1" wrap="square" lIns="91425" tIns="45700" rIns="91425" bIns="45700" anchor="b" anchorCtr="0">
            <a:noAutofit/>
          </a:bodyPr>
          <a:lstStyle>
            <a:lvl1pPr lvl="0" algn="r" rtl="0">
              <a:spcBef>
                <a:spcPts val="0"/>
              </a:spcBef>
              <a:spcAft>
                <a:spcPts val="0"/>
              </a:spcAft>
              <a:buNone/>
              <a:defRPr sz="6600">
                <a:latin typeface="Calibri" panose="020F0502020204030204" pitchFamily="34" charset="0"/>
                <a:cs typeface="Calibri" panose="020F0502020204030204" pitchFamily="34" charset="0"/>
              </a:defRPr>
            </a:lvl1pPr>
            <a:lvl2pPr lvl="1" algn="r" rtl="0">
              <a:spcBef>
                <a:spcPts val="0"/>
              </a:spcBef>
              <a:spcAft>
                <a:spcPts val="0"/>
              </a:spcAft>
              <a:buNone/>
              <a:defRPr sz="5600"/>
            </a:lvl2pPr>
            <a:lvl3pPr lvl="2" algn="r" rtl="0">
              <a:spcBef>
                <a:spcPts val="0"/>
              </a:spcBef>
              <a:spcAft>
                <a:spcPts val="0"/>
              </a:spcAft>
              <a:buNone/>
              <a:defRPr sz="5600"/>
            </a:lvl3pPr>
            <a:lvl4pPr lvl="3" algn="r" rtl="0">
              <a:spcBef>
                <a:spcPts val="0"/>
              </a:spcBef>
              <a:spcAft>
                <a:spcPts val="0"/>
              </a:spcAft>
              <a:buNone/>
              <a:defRPr sz="5600"/>
            </a:lvl4pPr>
            <a:lvl5pPr lvl="4" algn="r" rtl="0">
              <a:spcBef>
                <a:spcPts val="0"/>
              </a:spcBef>
              <a:spcAft>
                <a:spcPts val="0"/>
              </a:spcAft>
              <a:buNone/>
              <a:defRPr sz="5600"/>
            </a:lvl5pPr>
            <a:lvl6pPr lvl="5" algn="r" rtl="0">
              <a:spcBef>
                <a:spcPts val="0"/>
              </a:spcBef>
              <a:spcAft>
                <a:spcPts val="0"/>
              </a:spcAft>
              <a:buNone/>
              <a:defRPr sz="5600"/>
            </a:lvl6pPr>
            <a:lvl7pPr lvl="6" algn="r" rtl="0">
              <a:spcBef>
                <a:spcPts val="0"/>
              </a:spcBef>
              <a:spcAft>
                <a:spcPts val="0"/>
              </a:spcAft>
              <a:buNone/>
              <a:defRPr sz="5600"/>
            </a:lvl7pPr>
            <a:lvl8pPr lvl="7" algn="r" rtl="0">
              <a:spcBef>
                <a:spcPts val="0"/>
              </a:spcBef>
              <a:spcAft>
                <a:spcPts val="0"/>
              </a:spcAft>
              <a:buNone/>
              <a:defRPr sz="5600"/>
            </a:lvl8pPr>
            <a:lvl9pPr lvl="8" algn="r" rtl="0">
              <a:spcBef>
                <a:spcPts val="0"/>
              </a:spcBef>
              <a:spcAft>
                <a:spcPts val="0"/>
              </a:spcAft>
              <a:buNone/>
              <a:defRPr sz="5600"/>
            </a:lvl9pPr>
          </a:lstStyle>
          <a:p>
            <a:endParaRPr lang="es-ES_tradnl" noProof="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Encabezado de sección 1">
  <p:cSld name="TITLE_4_1_1">
    <p:bg>
      <p:bgPr>
        <a:solidFill>
          <a:schemeClr val="dk2"/>
        </a:solidFill>
        <a:effectLst/>
      </p:bgPr>
    </p:bg>
    <p:spTree>
      <p:nvGrpSpPr>
        <p:cNvPr id="1" name="Shape 15"/>
        <p:cNvGrpSpPr/>
        <p:nvPr/>
      </p:nvGrpSpPr>
      <p:grpSpPr>
        <a:xfrm>
          <a:off x="0" y="0"/>
          <a:ext cx="0" cy="0"/>
          <a:chOff x="0" y="0"/>
          <a:chExt cx="0" cy="0"/>
        </a:xfrm>
      </p:grpSpPr>
      <p:pic>
        <p:nvPicPr>
          <p:cNvPr id="16" name="Google Shape;16;p3"/>
          <p:cNvPicPr preferRelativeResize="0"/>
          <p:nvPr/>
        </p:nvPicPr>
        <p:blipFill rotWithShape="1">
          <a:blip r:embed="rId2">
            <a:alphaModFix/>
          </a:blip>
          <a:srcRect/>
          <a:stretch/>
        </p:blipFill>
        <p:spPr>
          <a:xfrm>
            <a:off x="5177307" y="186298"/>
            <a:ext cx="3812148" cy="601304"/>
          </a:xfrm>
          <a:prstGeom prst="rect">
            <a:avLst/>
          </a:prstGeom>
          <a:noFill/>
          <a:ln>
            <a:noFill/>
          </a:ln>
        </p:spPr>
      </p:pic>
      <p:grpSp>
        <p:nvGrpSpPr>
          <p:cNvPr id="18" name="Google Shape;18;p3"/>
          <p:cNvGrpSpPr/>
          <p:nvPr/>
        </p:nvGrpSpPr>
        <p:grpSpPr>
          <a:xfrm>
            <a:off x="0" y="-124"/>
            <a:ext cx="4853665" cy="5740374"/>
            <a:chOff x="0" y="-126"/>
            <a:chExt cx="4554438" cy="5386482"/>
          </a:xfrm>
        </p:grpSpPr>
        <p:sp>
          <p:nvSpPr>
            <p:cNvPr id="19" name="Google Shape;19;p3"/>
            <p:cNvSpPr/>
            <p:nvPr/>
          </p:nvSpPr>
          <p:spPr>
            <a:xfrm rot="10800000" flipH="1">
              <a:off x="0" y="-126"/>
              <a:ext cx="4554438" cy="5386482"/>
            </a:xfrm>
            <a:custGeom>
              <a:avLst/>
              <a:gdLst/>
              <a:ahLst/>
              <a:cxnLst/>
              <a:rect l="l" t="t" r="r" b="b"/>
              <a:pathLst>
                <a:path w="5389868" h="6374535" extrusionOk="0">
                  <a:moveTo>
                    <a:pt x="620377" y="6374535"/>
                  </a:moveTo>
                  <a:lnTo>
                    <a:pt x="3459520" y="6374535"/>
                  </a:lnTo>
                  <a:lnTo>
                    <a:pt x="3638761" y="6288190"/>
                  </a:lnTo>
                  <a:cubicBezTo>
                    <a:pt x="4681799" y="5721578"/>
                    <a:pt x="5389868" y="4616487"/>
                    <a:pt x="5389868" y="3346018"/>
                  </a:cubicBezTo>
                  <a:cubicBezTo>
                    <a:pt x="5389868" y="1498063"/>
                    <a:pt x="3891805" y="0"/>
                    <a:pt x="2043850" y="0"/>
                  </a:cubicBezTo>
                  <a:cubicBezTo>
                    <a:pt x="1336430" y="0"/>
                    <a:pt x="680285" y="219535"/>
                    <a:pt x="139826" y="594192"/>
                  </a:cubicBezTo>
                  <a:lnTo>
                    <a:pt x="0" y="700065"/>
                  </a:lnTo>
                  <a:lnTo>
                    <a:pt x="0" y="5991971"/>
                  </a:lnTo>
                  <a:lnTo>
                    <a:pt x="139827" y="6097845"/>
                  </a:lnTo>
                  <a:cubicBezTo>
                    <a:pt x="217035" y="6151367"/>
                    <a:pt x="296605" y="6201724"/>
                    <a:pt x="378347" y="6248727"/>
                  </a:cubicBezTo>
                  <a:close/>
                </a:path>
              </a:pathLst>
            </a:custGeom>
            <a:solidFill>
              <a:srgbClr val="FFFFFF">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b="0" i="0" u="none" strike="noStrike" cap="none">
                <a:solidFill>
                  <a:srgbClr val="FFFFFF"/>
                </a:solidFill>
                <a:latin typeface="Calibri"/>
                <a:ea typeface="Calibri"/>
                <a:cs typeface="Calibri"/>
                <a:sym typeface="Calibri"/>
              </a:endParaRPr>
            </a:p>
          </p:txBody>
        </p:sp>
        <p:pic>
          <p:nvPicPr>
            <p:cNvPr id="20" name="Google Shape;20;p3" descr="Una caricatura de una ciudad&#10;&#10;Descripción generada automáticamente"/>
            <p:cNvPicPr preferRelativeResize="0"/>
            <p:nvPr/>
          </p:nvPicPr>
          <p:blipFill rotWithShape="1">
            <a:blip r:embed="rId3">
              <a:alphaModFix/>
            </a:blip>
            <a:srcRect l="9870" r="6482"/>
            <a:stretch/>
          </p:blipFill>
          <p:spPr>
            <a:xfrm>
              <a:off x="1" y="-1"/>
              <a:ext cx="4423169" cy="5247982"/>
            </a:xfrm>
            <a:custGeom>
              <a:avLst/>
              <a:gdLst/>
              <a:ahLst/>
              <a:cxnLst/>
              <a:rect l="l" t="t" r="r" b="b"/>
              <a:pathLst>
                <a:path w="5234519" h="6210629" extrusionOk="0">
                  <a:moveTo>
                    <a:pt x="1082595" y="0"/>
                  </a:moveTo>
                  <a:lnTo>
                    <a:pt x="3027450" y="0"/>
                  </a:lnTo>
                  <a:lnTo>
                    <a:pt x="3291029" y="96471"/>
                  </a:lnTo>
                  <a:cubicBezTo>
                    <a:pt x="4433137" y="579542"/>
                    <a:pt x="5234519" y="1710443"/>
                    <a:pt x="5234519" y="3028517"/>
                  </a:cubicBezTo>
                  <a:cubicBezTo>
                    <a:pt x="5234519" y="4785949"/>
                    <a:pt x="3809839" y="6210629"/>
                    <a:pt x="2052407" y="6210629"/>
                  </a:cubicBezTo>
                  <a:cubicBezTo>
                    <a:pt x="1283531" y="6210629"/>
                    <a:pt x="578345" y="5937936"/>
                    <a:pt x="28288" y="5483989"/>
                  </a:cubicBezTo>
                  <a:lnTo>
                    <a:pt x="0" y="5458279"/>
                  </a:lnTo>
                  <a:lnTo>
                    <a:pt x="0" y="598754"/>
                  </a:lnTo>
                  <a:lnTo>
                    <a:pt x="28288" y="573044"/>
                  </a:lnTo>
                  <a:cubicBezTo>
                    <a:pt x="303317" y="346070"/>
                    <a:pt x="617127" y="164410"/>
                    <a:pt x="958290" y="39494"/>
                  </a:cubicBezTo>
                  <a:close/>
                </a:path>
              </a:pathLst>
            </a:custGeom>
            <a:noFill/>
            <a:ln>
              <a:noFill/>
            </a:ln>
          </p:spPr>
        </p:pic>
      </p:grpSp>
      <p:sp>
        <p:nvSpPr>
          <p:cNvPr id="21" name="Google Shape;21;p3"/>
          <p:cNvSpPr txBox="1">
            <a:spLocks noGrp="1"/>
          </p:cNvSpPr>
          <p:nvPr>
            <p:ph type="title"/>
          </p:nvPr>
        </p:nvSpPr>
        <p:spPr>
          <a:xfrm>
            <a:off x="3004575" y="3476150"/>
            <a:ext cx="5995800" cy="1603200"/>
          </a:xfrm>
          <a:prstGeom prst="rect">
            <a:avLst/>
          </a:prstGeom>
          <a:solidFill>
            <a:srgbClr val="DE3075">
              <a:alpha val="64290"/>
            </a:srgbClr>
          </a:solidFill>
          <a:ln>
            <a:noFill/>
          </a:ln>
        </p:spPr>
        <p:txBody>
          <a:bodyPr spcFirstLastPara="1" wrap="square" lIns="91425" tIns="45700" rIns="91425" bIns="45700" anchor="t" anchorCtr="0">
            <a:noAutofit/>
          </a:bodyPr>
          <a:lstStyle>
            <a:lvl1pPr lvl="0" algn="r" rtl="0">
              <a:spcBef>
                <a:spcPts val="0"/>
              </a:spcBef>
              <a:spcAft>
                <a:spcPts val="0"/>
              </a:spcAft>
              <a:buNone/>
              <a:defRPr sz="5400">
                <a:latin typeface="Calibri" panose="020F0502020204030204" pitchFamily="34" charset="0"/>
                <a:cs typeface="Calibri" panose="020F0502020204030204" pitchFamily="34" charset="0"/>
              </a:defRPr>
            </a:lvl1pPr>
            <a:lvl2pPr lvl="1" algn="r" rtl="0">
              <a:spcBef>
                <a:spcPts val="0"/>
              </a:spcBef>
              <a:spcAft>
                <a:spcPts val="0"/>
              </a:spcAft>
              <a:buNone/>
              <a:defRPr sz="5400"/>
            </a:lvl2pPr>
            <a:lvl3pPr lvl="2" algn="r" rtl="0">
              <a:spcBef>
                <a:spcPts val="0"/>
              </a:spcBef>
              <a:spcAft>
                <a:spcPts val="0"/>
              </a:spcAft>
              <a:buNone/>
              <a:defRPr sz="5400"/>
            </a:lvl3pPr>
            <a:lvl4pPr lvl="3" algn="r" rtl="0">
              <a:spcBef>
                <a:spcPts val="0"/>
              </a:spcBef>
              <a:spcAft>
                <a:spcPts val="0"/>
              </a:spcAft>
              <a:buNone/>
              <a:defRPr sz="5400"/>
            </a:lvl4pPr>
            <a:lvl5pPr lvl="4" algn="r" rtl="0">
              <a:spcBef>
                <a:spcPts val="0"/>
              </a:spcBef>
              <a:spcAft>
                <a:spcPts val="0"/>
              </a:spcAft>
              <a:buNone/>
              <a:defRPr sz="5400"/>
            </a:lvl5pPr>
            <a:lvl6pPr lvl="5" algn="r" rtl="0">
              <a:spcBef>
                <a:spcPts val="0"/>
              </a:spcBef>
              <a:spcAft>
                <a:spcPts val="0"/>
              </a:spcAft>
              <a:buNone/>
              <a:defRPr sz="5400"/>
            </a:lvl6pPr>
            <a:lvl7pPr lvl="6" algn="r" rtl="0">
              <a:spcBef>
                <a:spcPts val="0"/>
              </a:spcBef>
              <a:spcAft>
                <a:spcPts val="0"/>
              </a:spcAft>
              <a:buNone/>
              <a:defRPr sz="5400"/>
            </a:lvl7pPr>
            <a:lvl8pPr lvl="7" algn="r" rtl="0">
              <a:spcBef>
                <a:spcPts val="0"/>
              </a:spcBef>
              <a:spcAft>
                <a:spcPts val="0"/>
              </a:spcAft>
              <a:buNone/>
              <a:defRPr sz="5400"/>
            </a:lvl8pPr>
            <a:lvl9pPr lvl="8" algn="r" rtl="0">
              <a:spcBef>
                <a:spcPts val="0"/>
              </a:spcBef>
              <a:spcAft>
                <a:spcPts val="0"/>
              </a:spcAft>
              <a:buNone/>
              <a:defRPr sz="5400"/>
            </a:lvl9pPr>
          </a:lstStyle>
          <a:p>
            <a:endParaRPr lang="es-ES_tradnl" noProof="0"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Encabezado de sección 2">
  <p:cSld name="TITLE_4">
    <p:bg>
      <p:bgPr>
        <a:solidFill>
          <a:schemeClr val="accent1"/>
        </a:solidFill>
        <a:effectLst/>
      </p:bgPr>
    </p:bg>
    <p:spTree>
      <p:nvGrpSpPr>
        <p:cNvPr id="1" name="Shape 22"/>
        <p:cNvGrpSpPr/>
        <p:nvPr/>
      </p:nvGrpSpPr>
      <p:grpSpPr>
        <a:xfrm>
          <a:off x="0" y="0"/>
          <a:ext cx="0" cy="0"/>
          <a:chOff x="0" y="0"/>
          <a:chExt cx="0" cy="0"/>
        </a:xfrm>
      </p:grpSpPr>
      <p:grpSp>
        <p:nvGrpSpPr>
          <p:cNvPr id="23" name="Google Shape;23;p4"/>
          <p:cNvGrpSpPr/>
          <p:nvPr/>
        </p:nvGrpSpPr>
        <p:grpSpPr>
          <a:xfrm>
            <a:off x="0" y="-124"/>
            <a:ext cx="4853665" cy="5740374"/>
            <a:chOff x="0" y="-126"/>
            <a:chExt cx="4554438" cy="5386482"/>
          </a:xfrm>
        </p:grpSpPr>
        <p:sp>
          <p:nvSpPr>
            <p:cNvPr id="24" name="Google Shape;24;p4"/>
            <p:cNvSpPr/>
            <p:nvPr/>
          </p:nvSpPr>
          <p:spPr>
            <a:xfrm rot="10800000" flipH="1">
              <a:off x="0" y="-126"/>
              <a:ext cx="4554438" cy="5386482"/>
            </a:xfrm>
            <a:custGeom>
              <a:avLst/>
              <a:gdLst/>
              <a:ahLst/>
              <a:cxnLst/>
              <a:rect l="l" t="t" r="r" b="b"/>
              <a:pathLst>
                <a:path w="5389868" h="6374535" extrusionOk="0">
                  <a:moveTo>
                    <a:pt x="620377" y="6374535"/>
                  </a:moveTo>
                  <a:lnTo>
                    <a:pt x="3459520" y="6374535"/>
                  </a:lnTo>
                  <a:lnTo>
                    <a:pt x="3638761" y="6288190"/>
                  </a:lnTo>
                  <a:cubicBezTo>
                    <a:pt x="4681799" y="5721578"/>
                    <a:pt x="5389868" y="4616487"/>
                    <a:pt x="5389868" y="3346018"/>
                  </a:cubicBezTo>
                  <a:cubicBezTo>
                    <a:pt x="5389868" y="1498063"/>
                    <a:pt x="3891805" y="0"/>
                    <a:pt x="2043850" y="0"/>
                  </a:cubicBezTo>
                  <a:cubicBezTo>
                    <a:pt x="1336430" y="0"/>
                    <a:pt x="680285" y="219535"/>
                    <a:pt x="139826" y="594192"/>
                  </a:cubicBezTo>
                  <a:lnTo>
                    <a:pt x="0" y="700065"/>
                  </a:lnTo>
                  <a:lnTo>
                    <a:pt x="0" y="5991971"/>
                  </a:lnTo>
                  <a:lnTo>
                    <a:pt x="139827" y="6097845"/>
                  </a:lnTo>
                  <a:cubicBezTo>
                    <a:pt x="217035" y="6151367"/>
                    <a:pt x="296605" y="6201724"/>
                    <a:pt x="378347" y="6248727"/>
                  </a:cubicBezTo>
                  <a:close/>
                </a:path>
              </a:pathLst>
            </a:custGeom>
            <a:solidFill>
              <a:srgbClr val="FFFFFF">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b="0" i="0" u="none" strike="noStrike" cap="none">
                <a:solidFill>
                  <a:srgbClr val="FFFFFF"/>
                </a:solidFill>
                <a:latin typeface="Calibri"/>
                <a:ea typeface="Calibri"/>
                <a:cs typeface="Calibri"/>
                <a:sym typeface="Calibri"/>
              </a:endParaRPr>
            </a:p>
          </p:txBody>
        </p:sp>
        <p:pic>
          <p:nvPicPr>
            <p:cNvPr id="25" name="Google Shape;25;p4" descr="Imagen que contiene persona, foto, hombre, mujer&#10;&#10;Descripción generada automáticamente"/>
            <p:cNvPicPr preferRelativeResize="0"/>
            <p:nvPr/>
          </p:nvPicPr>
          <p:blipFill rotWithShape="1">
            <a:blip r:embed="rId2">
              <a:alphaModFix/>
            </a:blip>
            <a:srcRect r="16352"/>
            <a:stretch/>
          </p:blipFill>
          <p:spPr>
            <a:xfrm>
              <a:off x="1" y="-1"/>
              <a:ext cx="4423169" cy="5247982"/>
            </a:xfrm>
            <a:custGeom>
              <a:avLst/>
              <a:gdLst/>
              <a:ahLst/>
              <a:cxnLst/>
              <a:rect l="l" t="t" r="r" b="b"/>
              <a:pathLst>
                <a:path w="5234519" h="6210629" extrusionOk="0">
                  <a:moveTo>
                    <a:pt x="1082595" y="0"/>
                  </a:moveTo>
                  <a:lnTo>
                    <a:pt x="3027450" y="0"/>
                  </a:lnTo>
                  <a:lnTo>
                    <a:pt x="3291029" y="96471"/>
                  </a:lnTo>
                  <a:cubicBezTo>
                    <a:pt x="4433137" y="579542"/>
                    <a:pt x="5234519" y="1710443"/>
                    <a:pt x="5234519" y="3028517"/>
                  </a:cubicBezTo>
                  <a:cubicBezTo>
                    <a:pt x="5234519" y="4785949"/>
                    <a:pt x="3809839" y="6210629"/>
                    <a:pt x="2052407" y="6210629"/>
                  </a:cubicBezTo>
                  <a:cubicBezTo>
                    <a:pt x="1283531" y="6210629"/>
                    <a:pt x="578345" y="5937936"/>
                    <a:pt x="28288" y="5483989"/>
                  </a:cubicBezTo>
                  <a:lnTo>
                    <a:pt x="0" y="5458279"/>
                  </a:lnTo>
                  <a:lnTo>
                    <a:pt x="0" y="598754"/>
                  </a:lnTo>
                  <a:lnTo>
                    <a:pt x="28288" y="573044"/>
                  </a:lnTo>
                  <a:cubicBezTo>
                    <a:pt x="303317" y="346070"/>
                    <a:pt x="617127" y="164410"/>
                    <a:pt x="958290" y="39494"/>
                  </a:cubicBezTo>
                  <a:close/>
                </a:path>
              </a:pathLst>
            </a:custGeom>
            <a:noFill/>
            <a:ln>
              <a:noFill/>
            </a:ln>
          </p:spPr>
        </p:pic>
      </p:grpSp>
      <p:sp>
        <p:nvSpPr>
          <p:cNvPr id="26" name="Google Shape;26;p4"/>
          <p:cNvSpPr txBox="1">
            <a:spLocks noGrp="1"/>
          </p:cNvSpPr>
          <p:nvPr>
            <p:ph type="title"/>
          </p:nvPr>
        </p:nvSpPr>
        <p:spPr>
          <a:xfrm>
            <a:off x="3004575" y="3476150"/>
            <a:ext cx="5995800" cy="1603200"/>
          </a:xfrm>
          <a:prstGeom prst="rect">
            <a:avLst/>
          </a:prstGeom>
          <a:solidFill>
            <a:srgbClr val="898B90">
              <a:alpha val="68300"/>
            </a:srgbClr>
          </a:solidFill>
          <a:ln>
            <a:noFill/>
          </a:ln>
        </p:spPr>
        <p:txBody>
          <a:bodyPr spcFirstLastPara="1" wrap="square" lIns="91425" tIns="45700" rIns="91425" bIns="45700" anchor="t" anchorCtr="0">
            <a:noAutofit/>
          </a:bodyPr>
          <a:lstStyle>
            <a:lvl1pPr lvl="0" algn="r" rtl="0">
              <a:spcBef>
                <a:spcPts val="0"/>
              </a:spcBef>
              <a:spcAft>
                <a:spcPts val="0"/>
              </a:spcAft>
              <a:buNone/>
              <a:defRPr sz="5400">
                <a:latin typeface="Calibri" panose="020F0502020204030204" pitchFamily="34" charset="0"/>
                <a:cs typeface="Calibri" panose="020F0502020204030204" pitchFamily="34" charset="0"/>
              </a:defRPr>
            </a:lvl1pPr>
            <a:lvl2pPr lvl="1" algn="r" rtl="0">
              <a:spcBef>
                <a:spcPts val="0"/>
              </a:spcBef>
              <a:spcAft>
                <a:spcPts val="0"/>
              </a:spcAft>
              <a:buNone/>
              <a:defRPr sz="5400"/>
            </a:lvl2pPr>
            <a:lvl3pPr lvl="2" algn="r" rtl="0">
              <a:spcBef>
                <a:spcPts val="0"/>
              </a:spcBef>
              <a:spcAft>
                <a:spcPts val="0"/>
              </a:spcAft>
              <a:buNone/>
              <a:defRPr sz="5400"/>
            </a:lvl3pPr>
            <a:lvl4pPr lvl="3" algn="r" rtl="0">
              <a:spcBef>
                <a:spcPts val="0"/>
              </a:spcBef>
              <a:spcAft>
                <a:spcPts val="0"/>
              </a:spcAft>
              <a:buNone/>
              <a:defRPr sz="5400"/>
            </a:lvl4pPr>
            <a:lvl5pPr lvl="4" algn="r" rtl="0">
              <a:spcBef>
                <a:spcPts val="0"/>
              </a:spcBef>
              <a:spcAft>
                <a:spcPts val="0"/>
              </a:spcAft>
              <a:buNone/>
              <a:defRPr sz="5400"/>
            </a:lvl5pPr>
            <a:lvl6pPr lvl="5" algn="r" rtl="0">
              <a:spcBef>
                <a:spcPts val="0"/>
              </a:spcBef>
              <a:spcAft>
                <a:spcPts val="0"/>
              </a:spcAft>
              <a:buNone/>
              <a:defRPr sz="5400"/>
            </a:lvl6pPr>
            <a:lvl7pPr lvl="6" algn="r" rtl="0">
              <a:spcBef>
                <a:spcPts val="0"/>
              </a:spcBef>
              <a:spcAft>
                <a:spcPts val="0"/>
              </a:spcAft>
              <a:buNone/>
              <a:defRPr sz="5400"/>
            </a:lvl7pPr>
            <a:lvl8pPr lvl="7" algn="r" rtl="0">
              <a:spcBef>
                <a:spcPts val="0"/>
              </a:spcBef>
              <a:spcAft>
                <a:spcPts val="0"/>
              </a:spcAft>
              <a:buNone/>
              <a:defRPr sz="5400"/>
            </a:lvl8pPr>
            <a:lvl9pPr lvl="8" algn="r" rtl="0">
              <a:spcBef>
                <a:spcPts val="0"/>
              </a:spcBef>
              <a:spcAft>
                <a:spcPts val="0"/>
              </a:spcAft>
              <a:buNone/>
              <a:defRPr sz="5400"/>
            </a:lvl9pPr>
          </a:lstStyle>
          <a:p>
            <a:endParaRPr lang="es-ES_tradnl" noProof="0" dirty="0"/>
          </a:p>
        </p:txBody>
      </p:sp>
      <p:pic>
        <p:nvPicPr>
          <p:cNvPr id="27" name="Google Shape;27;p4"/>
          <p:cNvPicPr preferRelativeResize="0"/>
          <p:nvPr/>
        </p:nvPicPr>
        <p:blipFill rotWithShape="1">
          <a:blip r:embed="rId3">
            <a:alphaModFix/>
          </a:blip>
          <a:srcRect/>
          <a:stretch/>
        </p:blipFill>
        <p:spPr>
          <a:xfrm>
            <a:off x="5177307" y="186298"/>
            <a:ext cx="3812148" cy="601304"/>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ítulo y objetos 1" preserve="1">
  <p:cSld name="Título y objetos 1">
    <p:spTree>
      <p:nvGrpSpPr>
        <p:cNvPr id="1" name="Shape 83"/>
        <p:cNvGrpSpPr/>
        <p:nvPr/>
      </p:nvGrpSpPr>
      <p:grpSpPr>
        <a:xfrm>
          <a:off x="0" y="0"/>
          <a:ext cx="0" cy="0"/>
          <a:chOff x="0" y="0"/>
          <a:chExt cx="0" cy="0"/>
        </a:xfrm>
      </p:grpSpPr>
      <p:sp>
        <p:nvSpPr>
          <p:cNvPr id="84" name="Google Shape;84;p14"/>
          <p:cNvSpPr/>
          <p:nvPr/>
        </p:nvSpPr>
        <p:spPr>
          <a:xfrm>
            <a:off x="1372975" y="212725"/>
            <a:ext cx="4806374" cy="813000"/>
          </a:xfrm>
          <a:prstGeom prst="parallelogram">
            <a:avLst>
              <a:gd name="adj" fmla="val 4531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Bebas Neue" panose="020B0606020202050201" pitchFamily="34" charset="77"/>
            </a:endParaRPr>
          </a:p>
        </p:txBody>
      </p:sp>
      <p:sp>
        <p:nvSpPr>
          <p:cNvPr id="85" name="Google Shape;85;p14"/>
          <p:cNvSpPr/>
          <p:nvPr/>
        </p:nvSpPr>
        <p:spPr>
          <a:xfrm>
            <a:off x="770850" y="212725"/>
            <a:ext cx="903600" cy="813000"/>
          </a:xfrm>
          <a:prstGeom prst="parallelogram">
            <a:avLst>
              <a:gd name="adj" fmla="val 45310"/>
            </a:avLst>
          </a:prstGeom>
          <a:solidFill>
            <a:srgbClr val="8189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4"/>
          <p:cNvSpPr/>
          <p:nvPr/>
        </p:nvSpPr>
        <p:spPr>
          <a:xfrm>
            <a:off x="146422" y="212725"/>
            <a:ext cx="903600" cy="813000"/>
          </a:xfrm>
          <a:prstGeom prst="parallelogram">
            <a:avLst>
              <a:gd name="adj" fmla="val 45310"/>
            </a:avLst>
          </a:prstGeom>
          <a:gradFill>
            <a:gsLst>
              <a:gs pos="0">
                <a:srgbClr val="FFFFFF"/>
              </a:gs>
              <a:gs pos="65000">
                <a:schemeClr val="dk2"/>
              </a:gs>
              <a:gs pos="100000">
                <a:schemeClr val="dk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4"/>
          <p:cNvSpPr txBox="1">
            <a:spLocks noGrp="1"/>
          </p:cNvSpPr>
          <p:nvPr>
            <p:ph type="title"/>
          </p:nvPr>
        </p:nvSpPr>
        <p:spPr>
          <a:xfrm>
            <a:off x="1763699" y="212725"/>
            <a:ext cx="4288185" cy="813000"/>
          </a:xfrm>
          <a:prstGeom prst="rect">
            <a:avLst/>
          </a:prstGeom>
          <a:noFill/>
          <a:ln>
            <a:noFill/>
          </a:ln>
        </p:spPr>
        <p:txBody>
          <a:bodyPr spcFirstLastPara="1" wrap="square" lIns="91425" tIns="45700" rIns="91425" bIns="45700" anchor="ctr" anchorCtr="0">
            <a:noAutofit/>
          </a:bodyPr>
          <a:lstStyle>
            <a:lvl1pPr lvl="0" algn="l" rtl="0">
              <a:lnSpc>
                <a:spcPct val="90000"/>
              </a:lnSpc>
              <a:spcBef>
                <a:spcPts val="0"/>
              </a:spcBef>
              <a:spcAft>
                <a:spcPts val="0"/>
              </a:spcAft>
              <a:buClr>
                <a:srgbClr val="818990"/>
              </a:buClr>
              <a:buSzPts val="1800"/>
              <a:buNone/>
              <a:defRPr>
                <a:latin typeface="Calibri" panose="020F0502020204030204" pitchFamily="34" charset="0"/>
                <a:cs typeface="Calibri" panose="020F0502020204030204" pitchFamily="34" charset="0"/>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lang="es-ES_tradnl" noProof="0" dirty="0"/>
          </a:p>
        </p:txBody>
      </p:sp>
      <p:pic>
        <p:nvPicPr>
          <p:cNvPr id="89" name="Google Shape;89;p14"/>
          <p:cNvPicPr preferRelativeResize="0"/>
          <p:nvPr/>
        </p:nvPicPr>
        <p:blipFill>
          <a:blip r:embed="rId2">
            <a:alphaModFix/>
          </a:blip>
          <a:stretch>
            <a:fillRect/>
          </a:stretch>
        </p:blipFill>
        <p:spPr>
          <a:xfrm>
            <a:off x="6179349" y="389413"/>
            <a:ext cx="2746703" cy="459625"/>
          </a:xfrm>
          <a:prstGeom prst="rect">
            <a:avLst/>
          </a:prstGeom>
          <a:noFill/>
          <a:ln>
            <a:noFill/>
          </a:ln>
        </p:spPr>
      </p:pic>
      <p:sp>
        <p:nvSpPr>
          <p:cNvPr id="90" name="Google Shape;90;p14"/>
          <p:cNvSpPr txBox="1">
            <a:spLocks noGrp="1"/>
          </p:cNvSpPr>
          <p:nvPr>
            <p:ph type="body" idx="1"/>
          </p:nvPr>
        </p:nvSpPr>
        <p:spPr>
          <a:xfrm>
            <a:off x="294150" y="1218600"/>
            <a:ext cx="8555700" cy="51378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rgbClr val="DE3075"/>
              </a:buClr>
              <a:buSzPts val="2800"/>
              <a:buFont typeface="Franklin Gothic"/>
              <a:buChar char="»"/>
              <a:defRPr sz="2400" i="0" u="none" strike="noStrike" cap="none">
                <a:solidFill>
                  <a:srgbClr val="818990"/>
                </a:solidFill>
                <a:latin typeface="Calibri" panose="020F0502020204030204" pitchFamily="34" charset="0"/>
                <a:ea typeface="Calibri" panose="020F0502020204030204" pitchFamily="34" charset="0"/>
                <a:cs typeface="Calibri" panose="020F0502020204030204" pitchFamily="34" charset="0"/>
                <a:sym typeface="Franklin Gothic"/>
              </a:defRPr>
            </a:lvl1pPr>
            <a:lvl2pPr marL="914400" marR="0" lvl="1" indent="-381000" algn="l" rtl="0">
              <a:lnSpc>
                <a:spcPct val="90000"/>
              </a:lnSpc>
              <a:spcBef>
                <a:spcPts val="500"/>
              </a:spcBef>
              <a:spcAft>
                <a:spcPts val="0"/>
              </a:spcAft>
              <a:buClr>
                <a:schemeClr val="accent2"/>
              </a:buClr>
              <a:buSzPts val="2400"/>
              <a:buFont typeface="Franklin Gothic"/>
              <a:buChar char="•"/>
              <a:defRPr sz="2000" i="0" u="none" strike="noStrike" cap="none">
                <a:solidFill>
                  <a:srgbClr val="818990"/>
                </a:solidFill>
                <a:latin typeface="Franklin Gothic"/>
                <a:ea typeface="Franklin Gothic"/>
                <a:cs typeface="Franklin Gothic"/>
                <a:sym typeface="Franklin Gothic"/>
              </a:defRPr>
            </a:lvl2pPr>
            <a:lvl3pPr marL="1371600" marR="0" lvl="2" indent="-342900" algn="l" rtl="0">
              <a:lnSpc>
                <a:spcPct val="90000"/>
              </a:lnSpc>
              <a:spcBef>
                <a:spcPts val="500"/>
              </a:spcBef>
              <a:spcAft>
                <a:spcPts val="0"/>
              </a:spcAft>
              <a:buClr>
                <a:schemeClr val="dk2"/>
              </a:buClr>
              <a:buSzPts val="1800"/>
              <a:buFont typeface="Franklin Gothic"/>
              <a:buChar char="○"/>
              <a:defRPr sz="1800" i="0" u="none" strike="noStrike" cap="none">
                <a:solidFill>
                  <a:schemeClr val="dk2"/>
                </a:solidFill>
                <a:latin typeface="Franklin Gothic"/>
                <a:ea typeface="Franklin Gothic"/>
                <a:cs typeface="Franklin Gothic"/>
                <a:sym typeface="Franklin Gothic"/>
              </a:defRPr>
            </a:lvl3pPr>
            <a:lvl4pPr marL="1828800" marR="0" lvl="3" indent="-330200" algn="l" rtl="0">
              <a:lnSpc>
                <a:spcPct val="90000"/>
              </a:lnSpc>
              <a:spcBef>
                <a:spcPts val="500"/>
              </a:spcBef>
              <a:spcAft>
                <a:spcPts val="0"/>
              </a:spcAft>
              <a:buClr>
                <a:schemeClr val="dk2"/>
              </a:buClr>
              <a:buSzPts val="1600"/>
              <a:buFont typeface="Franklin Gothic"/>
              <a:buChar char="•"/>
              <a:defRPr sz="1600" i="0" u="none" strike="noStrike" cap="none">
                <a:solidFill>
                  <a:schemeClr val="dk2"/>
                </a:solidFill>
                <a:latin typeface="Franklin Gothic"/>
                <a:ea typeface="Franklin Gothic"/>
                <a:cs typeface="Franklin Gothic"/>
                <a:sym typeface="Franklin Gothic"/>
              </a:defRPr>
            </a:lvl4pPr>
            <a:lvl5pPr marL="2286000" marR="0" lvl="4" indent="-317500" algn="l" rtl="0">
              <a:lnSpc>
                <a:spcPct val="90000"/>
              </a:lnSpc>
              <a:spcBef>
                <a:spcPts val="500"/>
              </a:spcBef>
              <a:spcAft>
                <a:spcPts val="0"/>
              </a:spcAft>
              <a:buClr>
                <a:schemeClr val="dk2"/>
              </a:buClr>
              <a:buSzPts val="1400"/>
              <a:buFont typeface="Franklin Gothic"/>
              <a:buChar char="•"/>
              <a:defRPr i="0" u="none" strike="noStrike" cap="none">
                <a:solidFill>
                  <a:schemeClr val="dk2"/>
                </a:solidFill>
                <a:latin typeface="Franklin Gothic"/>
                <a:ea typeface="Franklin Gothic"/>
                <a:cs typeface="Franklin Gothic"/>
                <a:sym typeface="Franklin Gothic"/>
              </a:defRPr>
            </a:lvl5pPr>
            <a:lvl6pPr marL="2743200" marR="0" lvl="5" indent="-304800" algn="l" rtl="0">
              <a:lnSpc>
                <a:spcPct val="90000"/>
              </a:lnSpc>
              <a:spcBef>
                <a:spcPts val="500"/>
              </a:spcBef>
              <a:spcAft>
                <a:spcPts val="0"/>
              </a:spcAft>
              <a:buClr>
                <a:schemeClr val="dk2"/>
              </a:buClr>
              <a:buSzPts val="1200"/>
              <a:buFont typeface="Franklin Gothic"/>
              <a:buChar char="•"/>
              <a:defRPr sz="1200" i="0" u="none" strike="noStrike" cap="none">
                <a:solidFill>
                  <a:schemeClr val="dk2"/>
                </a:solidFill>
                <a:latin typeface="Franklin Gothic"/>
                <a:ea typeface="Franklin Gothic"/>
                <a:cs typeface="Franklin Gothic"/>
                <a:sym typeface="Franklin Gothic"/>
              </a:defRPr>
            </a:lvl6pPr>
            <a:lvl7pPr marL="3200400" marR="0" lvl="6" indent="-292100" algn="l" rtl="0">
              <a:lnSpc>
                <a:spcPct val="90000"/>
              </a:lnSpc>
              <a:spcBef>
                <a:spcPts val="500"/>
              </a:spcBef>
              <a:spcAft>
                <a:spcPts val="0"/>
              </a:spcAft>
              <a:buClr>
                <a:schemeClr val="dk2"/>
              </a:buClr>
              <a:buSzPts val="1000"/>
              <a:buFont typeface="Franklin Gothic"/>
              <a:buChar char="•"/>
              <a:defRPr sz="1000" i="0" u="none" strike="noStrike" cap="none">
                <a:solidFill>
                  <a:schemeClr val="dk2"/>
                </a:solidFill>
                <a:latin typeface="Franklin Gothic"/>
                <a:ea typeface="Franklin Gothic"/>
                <a:cs typeface="Franklin Gothic"/>
                <a:sym typeface="Franklin Gothic"/>
              </a:defRPr>
            </a:lvl7pPr>
            <a:lvl8pPr marL="3657600" marR="0" lvl="7" indent="-279400" algn="l" rtl="0">
              <a:lnSpc>
                <a:spcPct val="90000"/>
              </a:lnSpc>
              <a:spcBef>
                <a:spcPts val="500"/>
              </a:spcBef>
              <a:spcAft>
                <a:spcPts val="0"/>
              </a:spcAft>
              <a:buClr>
                <a:schemeClr val="dk2"/>
              </a:buClr>
              <a:buSzPts val="800"/>
              <a:buFont typeface="Franklin Gothic"/>
              <a:buChar char="•"/>
              <a:defRPr sz="800" i="0" u="none" strike="noStrike" cap="none">
                <a:solidFill>
                  <a:schemeClr val="dk2"/>
                </a:solidFill>
                <a:latin typeface="Franklin Gothic"/>
                <a:ea typeface="Franklin Gothic"/>
                <a:cs typeface="Franklin Gothic"/>
                <a:sym typeface="Franklin Gothic"/>
              </a:defRPr>
            </a:lvl8pPr>
            <a:lvl9pPr marL="4114800" marR="0" lvl="8" indent="-266700" algn="l" rtl="0">
              <a:lnSpc>
                <a:spcPct val="90000"/>
              </a:lnSpc>
              <a:spcBef>
                <a:spcPts val="500"/>
              </a:spcBef>
              <a:spcAft>
                <a:spcPts val="0"/>
              </a:spcAft>
              <a:buClr>
                <a:schemeClr val="dk2"/>
              </a:buClr>
              <a:buSzPts val="600"/>
              <a:buFont typeface="Franklin Gothic"/>
              <a:buChar char="•"/>
              <a:defRPr sz="600" i="0" u="none" strike="noStrike" cap="none">
                <a:solidFill>
                  <a:schemeClr val="dk2"/>
                </a:solidFill>
                <a:latin typeface="Franklin Gothic"/>
                <a:ea typeface="Franklin Gothic"/>
                <a:cs typeface="Franklin Gothic"/>
                <a:sym typeface="Franklin Gothic"/>
              </a:defRPr>
            </a:lvl9pPr>
          </a:lstStyle>
          <a:p>
            <a:endParaRPr lang="es-ES_tradnl" noProof="0" dirty="0"/>
          </a:p>
        </p:txBody>
      </p:sp>
      <p:sp>
        <p:nvSpPr>
          <p:cNvPr id="9" name="Google Shape;7;p1">
            <a:extLst>
              <a:ext uri="{FF2B5EF4-FFF2-40B4-BE49-F238E27FC236}">
                <a16:creationId xmlns:a16="http://schemas.microsoft.com/office/drawing/2014/main" id="{0B5789D4-A1BB-0442-8135-68C7C82B7CE3}"/>
              </a:ext>
            </a:extLst>
          </p:cNvPr>
          <p:cNvSpPr txBox="1">
            <a:spLocks/>
          </p:cNvSpPr>
          <p:nvPr userDrawn="1"/>
        </p:nvSpPr>
        <p:spPr>
          <a:xfrm>
            <a:off x="6915150" y="6356351"/>
            <a:ext cx="2057400" cy="3651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1pPr>
            <a:lvl2pPr marL="0" marR="0" lvl="1"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2pPr>
            <a:lvl3pPr marL="0" marR="0" lvl="2"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3pPr>
            <a:lvl4pPr marL="0" marR="0" lvl="3"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4pPr>
            <a:lvl5pPr marL="0" marR="0" lvl="4"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5pPr>
            <a:lvl6pPr marL="0" marR="0" lvl="5"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6pPr>
            <a:lvl7pPr marL="0" marR="0" lvl="6"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7pPr>
            <a:lvl8pPr marL="0" marR="0" lvl="7"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8pPr>
            <a:lvl9pPr marL="0" marR="0" lvl="8"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9pPr>
          </a:lstStyle>
          <a:p>
            <a:fld id="{00000000-1234-1234-1234-123412341234}" type="slidenum">
              <a:rPr lang="en-US" smtClean="0"/>
              <a:pPr/>
              <a:t>‹Nº›</a:t>
            </a:fld>
            <a:endParaRPr lang="en-US"/>
          </a:p>
        </p:txBody>
      </p:sp>
    </p:spTree>
    <p:extLst>
      <p:ext uri="{BB962C8B-B14F-4D97-AF65-F5344CB8AC3E}">
        <p14:creationId xmlns:p14="http://schemas.microsoft.com/office/powerpoint/2010/main" val="4235798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ítulo y objetos 2" userDrawn="1">
  <p:cSld name="OBJECT">
    <p:spTree>
      <p:nvGrpSpPr>
        <p:cNvPr id="1" name="Shape 91"/>
        <p:cNvGrpSpPr/>
        <p:nvPr/>
      </p:nvGrpSpPr>
      <p:grpSpPr>
        <a:xfrm>
          <a:off x="0" y="0"/>
          <a:ext cx="0" cy="0"/>
          <a:chOff x="0" y="0"/>
          <a:chExt cx="0" cy="0"/>
        </a:xfrm>
      </p:grpSpPr>
      <p:sp>
        <p:nvSpPr>
          <p:cNvPr id="93" name="Google Shape;93;p15"/>
          <p:cNvSpPr/>
          <p:nvPr/>
        </p:nvSpPr>
        <p:spPr>
          <a:xfrm>
            <a:off x="770850" y="212725"/>
            <a:ext cx="903600" cy="813000"/>
          </a:xfrm>
          <a:prstGeom prst="parallelogram">
            <a:avLst>
              <a:gd name="adj" fmla="val 4531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5"/>
          <p:cNvSpPr/>
          <p:nvPr/>
        </p:nvSpPr>
        <p:spPr>
          <a:xfrm>
            <a:off x="146422" y="212725"/>
            <a:ext cx="903600" cy="813000"/>
          </a:xfrm>
          <a:prstGeom prst="parallelogram">
            <a:avLst>
              <a:gd name="adj" fmla="val 45310"/>
            </a:avLst>
          </a:prstGeom>
          <a:gradFill>
            <a:gsLst>
              <a:gs pos="0">
                <a:srgbClr val="FFFFFF"/>
              </a:gs>
              <a:gs pos="65000">
                <a:schemeClr val="accent1"/>
              </a:gs>
              <a:gs pos="100000">
                <a:schemeClr val="accen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7" name="Google Shape;97;p15"/>
          <p:cNvPicPr preferRelativeResize="0"/>
          <p:nvPr/>
        </p:nvPicPr>
        <p:blipFill>
          <a:blip r:embed="rId2">
            <a:alphaModFix/>
          </a:blip>
          <a:stretch>
            <a:fillRect/>
          </a:stretch>
        </p:blipFill>
        <p:spPr>
          <a:xfrm>
            <a:off x="6179349" y="389413"/>
            <a:ext cx="2746703" cy="459625"/>
          </a:xfrm>
          <a:prstGeom prst="rect">
            <a:avLst/>
          </a:prstGeom>
          <a:noFill/>
          <a:ln>
            <a:noFill/>
          </a:ln>
        </p:spPr>
      </p:pic>
      <p:sp>
        <p:nvSpPr>
          <p:cNvPr id="98" name="Google Shape;98;p15"/>
          <p:cNvSpPr txBox="1">
            <a:spLocks noGrp="1"/>
          </p:cNvSpPr>
          <p:nvPr>
            <p:ph type="body" idx="1"/>
          </p:nvPr>
        </p:nvSpPr>
        <p:spPr>
          <a:xfrm>
            <a:off x="294150" y="1218600"/>
            <a:ext cx="8555700" cy="51378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rgbClr val="DE3075"/>
              </a:buClr>
              <a:buSzPts val="2800"/>
              <a:buFont typeface="Franklin Gothic"/>
              <a:buChar char="»"/>
              <a:defRPr sz="2400" i="0" u="none" strike="noStrike" cap="none">
                <a:solidFill>
                  <a:srgbClr val="818990"/>
                </a:solidFill>
                <a:latin typeface="Calibri" panose="020F0502020204030204" pitchFamily="34" charset="0"/>
                <a:ea typeface="Calibri" panose="020F0502020204030204" pitchFamily="34" charset="0"/>
                <a:cs typeface="Calibri" panose="020F0502020204030204" pitchFamily="34" charset="0"/>
                <a:sym typeface="Franklin Gothic"/>
              </a:defRPr>
            </a:lvl1pPr>
            <a:lvl2pPr marL="914400" marR="0" lvl="1" indent="-381000" algn="l" rtl="0">
              <a:lnSpc>
                <a:spcPct val="90000"/>
              </a:lnSpc>
              <a:spcBef>
                <a:spcPts val="500"/>
              </a:spcBef>
              <a:spcAft>
                <a:spcPts val="0"/>
              </a:spcAft>
              <a:buClr>
                <a:schemeClr val="accent2"/>
              </a:buClr>
              <a:buSzPts val="2400"/>
              <a:buFont typeface="Franklin Gothic"/>
              <a:buChar char="•"/>
              <a:defRPr sz="2000" i="0" u="none" strike="noStrike" cap="none">
                <a:solidFill>
                  <a:srgbClr val="818990"/>
                </a:solidFill>
                <a:latin typeface="Franklin Gothic"/>
                <a:ea typeface="Franklin Gothic"/>
                <a:cs typeface="Franklin Gothic"/>
                <a:sym typeface="Franklin Gothic"/>
              </a:defRPr>
            </a:lvl2pPr>
            <a:lvl3pPr marL="1371600" marR="0" lvl="2" indent="-342900" algn="l" rtl="0">
              <a:lnSpc>
                <a:spcPct val="90000"/>
              </a:lnSpc>
              <a:spcBef>
                <a:spcPts val="500"/>
              </a:spcBef>
              <a:spcAft>
                <a:spcPts val="0"/>
              </a:spcAft>
              <a:buClr>
                <a:schemeClr val="dk2"/>
              </a:buClr>
              <a:buSzPts val="1800"/>
              <a:buFont typeface="Franklin Gothic"/>
              <a:buChar char="○"/>
              <a:defRPr sz="1800" i="0" u="none" strike="noStrike" cap="none">
                <a:solidFill>
                  <a:schemeClr val="dk2"/>
                </a:solidFill>
                <a:latin typeface="Franklin Gothic"/>
                <a:ea typeface="Franklin Gothic"/>
                <a:cs typeface="Franklin Gothic"/>
                <a:sym typeface="Franklin Gothic"/>
              </a:defRPr>
            </a:lvl3pPr>
            <a:lvl4pPr marL="1828800" marR="0" lvl="3" indent="-330200" algn="l" rtl="0">
              <a:lnSpc>
                <a:spcPct val="90000"/>
              </a:lnSpc>
              <a:spcBef>
                <a:spcPts val="500"/>
              </a:spcBef>
              <a:spcAft>
                <a:spcPts val="0"/>
              </a:spcAft>
              <a:buClr>
                <a:schemeClr val="dk2"/>
              </a:buClr>
              <a:buSzPts val="1600"/>
              <a:buFont typeface="Franklin Gothic"/>
              <a:buChar char="•"/>
              <a:defRPr sz="1600" i="0" u="none" strike="noStrike" cap="none">
                <a:solidFill>
                  <a:schemeClr val="dk2"/>
                </a:solidFill>
                <a:latin typeface="Franklin Gothic"/>
                <a:ea typeface="Franklin Gothic"/>
                <a:cs typeface="Franklin Gothic"/>
                <a:sym typeface="Franklin Gothic"/>
              </a:defRPr>
            </a:lvl4pPr>
            <a:lvl5pPr marL="2286000" marR="0" lvl="4" indent="-317500" algn="l" rtl="0">
              <a:lnSpc>
                <a:spcPct val="90000"/>
              </a:lnSpc>
              <a:spcBef>
                <a:spcPts val="500"/>
              </a:spcBef>
              <a:spcAft>
                <a:spcPts val="0"/>
              </a:spcAft>
              <a:buClr>
                <a:schemeClr val="dk2"/>
              </a:buClr>
              <a:buSzPts val="1400"/>
              <a:buFont typeface="Franklin Gothic"/>
              <a:buChar char="•"/>
              <a:defRPr i="0" u="none" strike="noStrike" cap="none">
                <a:solidFill>
                  <a:schemeClr val="dk2"/>
                </a:solidFill>
                <a:latin typeface="Franklin Gothic"/>
                <a:ea typeface="Franklin Gothic"/>
                <a:cs typeface="Franklin Gothic"/>
                <a:sym typeface="Franklin Gothic"/>
              </a:defRPr>
            </a:lvl5pPr>
            <a:lvl6pPr marL="2743200" marR="0" lvl="5" indent="-304800" algn="l" rtl="0">
              <a:lnSpc>
                <a:spcPct val="90000"/>
              </a:lnSpc>
              <a:spcBef>
                <a:spcPts val="500"/>
              </a:spcBef>
              <a:spcAft>
                <a:spcPts val="0"/>
              </a:spcAft>
              <a:buClr>
                <a:schemeClr val="dk2"/>
              </a:buClr>
              <a:buSzPts val="1200"/>
              <a:buFont typeface="Franklin Gothic"/>
              <a:buChar char="•"/>
              <a:defRPr sz="1200" i="0" u="none" strike="noStrike" cap="none">
                <a:solidFill>
                  <a:schemeClr val="dk2"/>
                </a:solidFill>
                <a:latin typeface="Franklin Gothic"/>
                <a:ea typeface="Franklin Gothic"/>
                <a:cs typeface="Franklin Gothic"/>
                <a:sym typeface="Franklin Gothic"/>
              </a:defRPr>
            </a:lvl6pPr>
            <a:lvl7pPr marL="3200400" marR="0" lvl="6" indent="-292100" algn="l" rtl="0">
              <a:lnSpc>
                <a:spcPct val="90000"/>
              </a:lnSpc>
              <a:spcBef>
                <a:spcPts val="500"/>
              </a:spcBef>
              <a:spcAft>
                <a:spcPts val="0"/>
              </a:spcAft>
              <a:buClr>
                <a:schemeClr val="dk2"/>
              </a:buClr>
              <a:buSzPts val="1000"/>
              <a:buFont typeface="Franklin Gothic"/>
              <a:buChar char="•"/>
              <a:defRPr sz="1000" i="0" u="none" strike="noStrike" cap="none">
                <a:solidFill>
                  <a:schemeClr val="dk2"/>
                </a:solidFill>
                <a:latin typeface="Franklin Gothic"/>
                <a:ea typeface="Franklin Gothic"/>
                <a:cs typeface="Franklin Gothic"/>
                <a:sym typeface="Franklin Gothic"/>
              </a:defRPr>
            </a:lvl7pPr>
            <a:lvl8pPr marL="3657600" marR="0" lvl="7" indent="-279400" algn="l" rtl="0">
              <a:lnSpc>
                <a:spcPct val="90000"/>
              </a:lnSpc>
              <a:spcBef>
                <a:spcPts val="500"/>
              </a:spcBef>
              <a:spcAft>
                <a:spcPts val="0"/>
              </a:spcAft>
              <a:buClr>
                <a:schemeClr val="dk2"/>
              </a:buClr>
              <a:buSzPts val="800"/>
              <a:buFont typeface="Franklin Gothic"/>
              <a:buChar char="•"/>
              <a:defRPr sz="800" i="0" u="none" strike="noStrike" cap="none">
                <a:solidFill>
                  <a:schemeClr val="dk2"/>
                </a:solidFill>
                <a:latin typeface="Franklin Gothic"/>
                <a:ea typeface="Franklin Gothic"/>
                <a:cs typeface="Franklin Gothic"/>
                <a:sym typeface="Franklin Gothic"/>
              </a:defRPr>
            </a:lvl8pPr>
            <a:lvl9pPr marL="4114800" marR="0" lvl="8" indent="-266700" algn="l" rtl="0">
              <a:lnSpc>
                <a:spcPct val="90000"/>
              </a:lnSpc>
              <a:spcBef>
                <a:spcPts val="500"/>
              </a:spcBef>
              <a:spcAft>
                <a:spcPts val="0"/>
              </a:spcAft>
              <a:buClr>
                <a:schemeClr val="dk2"/>
              </a:buClr>
              <a:buSzPts val="600"/>
              <a:buFont typeface="Franklin Gothic"/>
              <a:buChar char="•"/>
              <a:defRPr sz="600" i="0" u="none" strike="noStrike" cap="none">
                <a:solidFill>
                  <a:schemeClr val="dk2"/>
                </a:solidFill>
                <a:latin typeface="Franklin Gothic"/>
                <a:ea typeface="Franklin Gothic"/>
                <a:cs typeface="Franklin Gothic"/>
                <a:sym typeface="Franklin Gothic"/>
              </a:defRPr>
            </a:lvl9pPr>
          </a:lstStyle>
          <a:p>
            <a:endParaRPr lang="es-ES_tradnl" noProof="0" dirty="0"/>
          </a:p>
        </p:txBody>
      </p:sp>
      <p:sp>
        <p:nvSpPr>
          <p:cNvPr id="10" name="Google Shape;84;p14">
            <a:extLst>
              <a:ext uri="{FF2B5EF4-FFF2-40B4-BE49-F238E27FC236}">
                <a16:creationId xmlns:a16="http://schemas.microsoft.com/office/drawing/2014/main" id="{4F836A24-6D51-4D40-AB79-0230302D1457}"/>
              </a:ext>
            </a:extLst>
          </p:cNvPr>
          <p:cNvSpPr/>
          <p:nvPr userDrawn="1"/>
        </p:nvSpPr>
        <p:spPr>
          <a:xfrm>
            <a:off x="1372975" y="212725"/>
            <a:ext cx="4806374" cy="813000"/>
          </a:xfrm>
          <a:prstGeom prst="parallelogram">
            <a:avLst>
              <a:gd name="adj" fmla="val 4531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Bebas Neue" panose="020B0606020202050201" pitchFamily="34" charset="77"/>
            </a:endParaRPr>
          </a:p>
        </p:txBody>
      </p:sp>
      <p:sp>
        <p:nvSpPr>
          <p:cNvPr id="11" name="Google Shape;87;p14">
            <a:extLst>
              <a:ext uri="{FF2B5EF4-FFF2-40B4-BE49-F238E27FC236}">
                <a16:creationId xmlns:a16="http://schemas.microsoft.com/office/drawing/2014/main" id="{3BFC4BEF-06F5-F149-88A2-FDD96288DC2E}"/>
              </a:ext>
            </a:extLst>
          </p:cNvPr>
          <p:cNvSpPr txBox="1">
            <a:spLocks noGrp="1"/>
          </p:cNvSpPr>
          <p:nvPr>
            <p:ph type="title"/>
          </p:nvPr>
        </p:nvSpPr>
        <p:spPr>
          <a:xfrm>
            <a:off x="1763699" y="212725"/>
            <a:ext cx="4288185" cy="813000"/>
          </a:xfrm>
          <a:prstGeom prst="rect">
            <a:avLst/>
          </a:prstGeom>
          <a:noFill/>
          <a:ln>
            <a:noFill/>
          </a:ln>
        </p:spPr>
        <p:txBody>
          <a:bodyPr spcFirstLastPara="1" wrap="square" lIns="91425" tIns="45700" rIns="91425" bIns="45700" anchor="ctr" anchorCtr="0">
            <a:noAutofit/>
          </a:bodyPr>
          <a:lstStyle>
            <a:lvl1pPr lvl="0" algn="l" rtl="0">
              <a:lnSpc>
                <a:spcPct val="90000"/>
              </a:lnSpc>
              <a:spcBef>
                <a:spcPts val="0"/>
              </a:spcBef>
              <a:spcAft>
                <a:spcPts val="0"/>
              </a:spcAft>
              <a:buClr>
                <a:srgbClr val="818990"/>
              </a:buClr>
              <a:buSzPts val="1800"/>
              <a:buNone/>
              <a:defRPr>
                <a:latin typeface="Calibri" panose="020F0502020204030204" pitchFamily="34" charset="0"/>
                <a:cs typeface="Calibri" panose="020F0502020204030204" pitchFamily="34" charset="0"/>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lang="es-ES_tradnl" noProof="0" dirty="0"/>
          </a:p>
        </p:txBody>
      </p:sp>
      <p:sp>
        <p:nvSpPr>
          <p:cNvPr id="12" name="Google Shape;7;p1">
            <a:extLst>
              <a:ext uri="{FF2B5EF4-FFF2-40B4-BE49-F238E27FC236}">
                <a16:creationId xmlns:a16="http://schemas.microsoft.com/office/drawing/2014/main" id="{0D7DAA7F-11AA-0147-9DA0-85C0C21C9491}"/>
              </a:ext>
            </a:extLst>
          </p:cNvPr>
          <p:cNvSpPr txBox="1">
            <a:spLocks/>
          </p:cNvSpPr>
          <p:nvPr userDrawn="1"/>
        </p:nvSpPr>
        <p:spPr>
          <a:xfrm>
            <a:off x="6915150" y="6356351"/>
            <a:ext cx="2057400" cy="3651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1pPr>
            <a:lvl2pPr marL="0" marR="0" lvl="1"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2pPr>
            <a:lvl3pPr marL="0" marR="0" lvl="2"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3pPr>
            <a:lvl4pPr marL="0" marR="0" lvl="3"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4pPr>
            <a:lvl5pPr marL="0" marR="0" lvl="4"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5pPr>
            <a:lvl6pPr marL="0" marR="0" lvl="5"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6pPr>
            <a:lvl7pPr marL="0" marR="0" lvl="6"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7pPr>
            <a:lvl8pPr marL="0" marR="0" lvl="7"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8pPr>
            <a:lvl9pPr marL="0" marR="0" lvl="8"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9pPr>
          </a:lstStyle>
          <a:p>
            <a:fld id="{00000000-1234-1234-1234-123412341234}" type="slidenum">
              <a:rPr lang="en-US" smtClean="0"/>
              <a:pPr/>
              <a:t>‹Nº›</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iseño personalizado">
    <p:bg>
      <p:bgPr>
        <a:solidFill>
          <a:schemeClr val="bg2"/>
        </a:solidFill>
        <a:effectLst/>
      </p:bgPr>
    </p:bg>
    <p:spTree>
      <p:nvGrpSpPr>
        <p:cNvPr id="1" name=""/>
        <p:cNvGrpSpPr/>
        <p:nvPr/>
      </p:nvGrpSpPr>
      <p:grpSpPr>
        <a:xfrm>
          <a:off x="0" y="0"/>
          <a:ext cx="0" cy="0"/>
          <a:chOff x="0" y="0"/>
          <a:chExt cx="0" cy="0"/>
        </a:xfrm>
      </p:grpSpPr>
      <p:sp>
        <p:nvSpPr>
          <p:cNvPr id="5" name="Marcador de texto 4">
            <a:extLst>
              <a:ext uri="{FF2B5EF4-FFF2-40B4-BE49-F238E27FC236}">
                <a16:creationId xmlns:a16="http://schemas.microsoft.com/office/drawing/2014/main" id="{EC7D9485-9D22-5647-86A2-61337F2EBDAC}"/>
              </a:ext>
            </a:extLst>
          </p:cNvPr>
          <p:cNvSpPr>
            <a:spLocks noGrp="1"/>
          </p:cNvSpPr>
          <p:nvPr>
            <p:ph type="body" sz="quarter" idx="11"/>
          </p:nvPr>
        </p:nvSpPr>
        <p:spPr>
          <a:xfrm>
            <a:off x="560387" y="2634922"/>
            <a:ext cx="8023225" cy="2275770"/>
          </a:xfrm>
          <a:prstGeom prst="rect">
            <a:avLst/>
          </a:prstGeom>
        </p:spPr>
        <p:txBody>
          <a:bodyPr anchor="ctr"/>
          <a:lstStyle>
            <a:lvl1pPr marL="50800" indent="0" algn="ctr">
              <a:buNone/>
              <a:defRPr sz="4000">
                <a:solidFill>
                  <a:schemeClr val="bg1"/>
                </a:solidFill>
                <a:latin typeface="Calibri" panose="020F0502020204030204" pitchFamily="34" charset="0"/>
                <a:cs typeface="Calibri" panose="020F0502020204030204" pitchFamily="34" charset="0"/>
              </a:defRPr>
            </a:lvl1pPr>
          </a:lstStyle>
          <a:p>
            <a:pPr lvl="0"/>
            <a:endParaRPr lang="es-ES_tradnl" dirty="0"/>
          </a:p>
        </p:txBody>
      </p:sp>
      <p:pic>
        <p:nvPicPr>
          <p:cNvPr id="6" name="Google Shape;12;p2">
            <a:extLst>
              <a:ext uri="{FF2B5EF4-FFF2-40B4-BE49-F238E27FC236}">
                <a16:creationId xmlns:a16="http://schemas.microsoft.com/office/drawing/2014/main" id="{0D343A73-BC54-BF4C-A259-A0C913A07BC0}"/>
              </a:ext>
            </a:extLst>
          </p:cNvPr>
          <p:cNvPicPr preferRelativeResize="0"/>
          <p:nvPr userDrawn="1"/>
        </p:nvPicPr>
        <p:blipFill rotWithShape="1">
          <a:blip r:embed="rId2">
            <a:alphaModFix/>
          </a:blip>
          <a:srcRect/>
          <a:stretch/>
        </p:blipFill>
        <p:spPr>
          <a:xfrm>
            <a:off x="6179349" y="392750"/>
            <a:ext cx="2759037" cy="459625"/>
          </a:xfrm>
          <a:prstGeom prst="rect">
            <a:avLst/>
          </a:prstGeom>
          <a:noFill/>
          <a:ln>
            <a:noFill/>
          </a:ln>
        </p:spPr>
      </p:pic>
      <p:sp>
        <p:nvSpPr>
          <p:cNvPr id="10" name="Marcador de texto 4">
            <a:extLst>
              <a:ext uri="{FF2B5EF4-FFF2-40B4-BE49-F238E27FC236}">
                <a16:creationId xmlns:a16="http://schemas.microsoft.com/office/drawing/2014/main" id="{A2F63D34-FBAE-5442-A997-D0933D828667}"/>
              </a:ext>
            </a:extLst>
          </p:cNvPr>
          <p:cNvSpPr>
            <a:spLocks noGrp="1"/>
          </p:cNvSpPr>
          <p:nvPr>
            <p:ph type="body" sz="quarter" idx="12"/>
          </p:nvPr>
        </p:nvSpPr>
        <p:spPr>
          <a:xfrm>
            <a:off x="560387" y="1632286"/>
            <a:ext cx="8023225" cy="665749"/>
          </a:xfrm>
          <a:prstGeom prst="rect">
            <a:avLst/>
          </a:prstGeom>
          <a:solidFill>
            <a:schemeClr val="accent1"/>
          </a:solidFill>
        </p:spPr>
        <p:txBody>
          <a:bodyPr/>
          <a:lstStyle>
            <a:lvl1pPr marL="50800" indent="0" algn="ctr">
              <a:buNone/>
              <a:defRPr sz="2800">
                <a:solidFill>
                  <a:schemeClr val="bg1"/>
                </a:solidFill>
                <a:latin typeface="Calibri" panose="020F0502020204030204" pitchFamily="34" charset="0"/>
                <a:cs typeface="Calibri" panose="020F0502020204030204" pitchFamily="34" charset="0"/>
              </a:defRPr>
            </a:lvl1pPr>
          </a:lstStyle>
          <a:p>
            <a:pPr lvl="0"/>
            <a:endParaRPr lang="es-ES_tradnl" dirty="0"/>
          </a:p>
        </p:txBody>
      </p:sp>
      <p:sp>
        <p:nvSpPr>
          <p:cNvPr id="11" name="Google Shape;165;p24">
            <a:extLst>
              <a:ext uri="{FF2B5EF4-FFF2-40B4-BE49-F238E27FC236}">
                <a16:creationId xmlns:a16="http://schemas.microsoft.com/office/drawing/2014/main" id="{ED241A5B-D2F8-1D45-8F9D-D1D4B48E7814}"/>
              </a:ext>
            </a:extLst>
          </p:cNvPr>
          <p:cNvSpPr/>
          <p:nvPr userDrawn="1"/>
        </p:nvSpPr>
        <p:spPr>
          <a:xfrm>
            <a:off x="770850" y="212725"/>
            <a:ext cx="903600" cy="813000"/>
          </a:xfrm>
          <a:prstGeom prst="parallelogram">
            <a:avLst>
              <a:gd name="adj" fmla="val 45310"/>
            </a:avLst>
          </a:pr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66;p24">
            <a:extLst>
              <a:ext uri="{FF2B5EF4-FFF2-40B4-BE49-F238E27FC236}">
                <a16:creationId xmlns:a16="http://schemas.microsoft.com/office/drawing/2014/main" id="{990F690A-789C-6740-B34D-11153A9BBDDB}"/>
              </a:ext>
            </a:extLst>
          </p:cNvPr>
          <p:cNvSpPr/>
          <p:nvPr userDrawn="1"/>
        </p:nvSpPr>
        <p:spPr>
          <a:xfrm>
            <a:off x="146422" y="212725"/>
            <a:ext cx="903600" cy="813000"/>
          </a:xfrm>
          <a:prstGeom prst="parallelogram">
            <a:avLst>
              <a:gd name="adj" fmla="val 45310"/>
            </a:avLst>
          </a:prstGeom>
          <a:gradFill>
            <a:gsLst>
              <a:gs pos="0">
                <a:schemeClr val="bg2"/>
              </a:gs>
              <a:gs pos="65000">
                <a:schemeClr val="bg1"/>
              </a:gs>
              <a:gs pos="100000">
                <a:schemeClr val="bg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84;p14">
            <a:extLst>
              <a:ext uri="{FF2B5EF4-FFF2-40B4-BE49-F238E27FC236}">
                <a16:creationId xmlns:a16="http://schemas.microsoft.com/office/drawing/2014/main" id="{7FF938C0-C0B1-8543-A7DC-F3B0AA5BE94F}"/>
              </a:ext>
            </a:extLst>
          </p:cNvPr>
          <p:cNvSpPr/>
          <p:nvPr userDrawn="1"/>
        </p:nvSpPr>
        <p:spPr>
          <a:xfrm>
            <a:off x="1372975" y="212725"/>
            <a:ext cx="4806374" cy="813000"/>
          </a:xfrm>
          <a:prstGeom prst="parallelogram">
            <a:avLst>
              <a:gd name="adj" fmla="val 45310"/>
            </a:avLst>
          </a:pr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s-CL" dirty="0">
              <a:latin typeface="Bebas Neue" panose="020B0606020202050201" pitchFamily="34" charset="77"/>
            </a:endParaRPr>
          </a:p>
        </p:txBody>
      </p:sp>
      <p:sp>
        <p:nvSpPr>
          <p:cNvPr id="15" name="Google Shape;87;p14">
            <a:extLst>
              <a:ext uri="{FF2B5EF4-FFF2-40B4-BE49-F238E27FC236}">
                <a16:creationId xmlns:a16="http://schemas.microsoft.com/office/drawing/2014/main" id="{D9228F07-B61E-0645-862B-247F10F5B15E}"/>
              </a:ext>
            </a:extLst>
          </p:cNvPr>
          <p:cNvSpPr txBox="1">
            <a:spLocks noGrp="1"/>
          </p:cNvSpPr>
          <p:nvPr>
            <p:ph type="title"/>
          </p:nvPr>
        </p:nvSpPr>
        <p:spPr>
          <a:xfrm>
            <a:off x="1763699" y="212725"/>
            <a:ext cx="4288185" cy="813000"/>
          </a:xfrm>
          <a:prstGeom prst="rect">
            <a:avLst/>
          </a:prstGeom>
          <a:noFill/>
          <a:ln>
            <a:noFill/>
          </a:ln>
        </p:spPr>
        <p:txBody>
          <a:bodyPr spcFirstLastPara="1" wrap="square" lIns="91425" tIns="45700" rIns="91425" bIns="45700" anchor="ctr" anchorCtr="0">
            <a:noAutofit/>
          </a:bodyPr>
          <a:lstStyle>
            <a:lvl1pPr lvl="0" algn="l" rtl="0">
              <a:lnSpc>
                <a:spcPct val="90000"/>
              </a:lnSpc>
              <a:spcBef>
                <a:spcPts val="0"/>
              </a:spcBef>
              <a:spcAft>
                <a:spcPts val="0"/>
              </a:spcAft>
              <a:buClr>
                <a:srgbClr val="818990"/>
              </a:buClr>
              <a:buSzPts val="1800"/>
              <a:buNone/>
              <a:defRPr>
                <a:solidFill>
                  <a:schemeClr val="accent1"/>
                </a:solidFill>
                <a:latin typeface="Calibri" panose="020F0502020204030204" pitchFamily="34" charset="0"/>
                <a:cs typeface="Calibri" panose="020F0502020204030204" pitchFamily="34" charset="0"/>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lang="es-CL" dirty="0"/>
          </a:p>
        </p:txBody>
      </p:sp>
    </p:spTree>
    <p:extLst>
      <p:ext uri="{BB962C8B-B14F-4D97-AF65-F5344CB8AC3E}">
        <p14:creationId xmlns:p14="http://schemas.microsoft.com/office/powerpoint/2010/main" val="3594575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En blanco" type="blank" preserve="1">
  <p:cSld name="1_En blanco">
    <p:spTree>
      <p:nvGrpSpPr>
        <p:cNvPr id="1" name="Shape 205"/>
        <p:cNvGrpSpPr/>
        <p:nvPr/>
      </p:nvGrpSpPr>
      <p:grpSpPr>
        <a:xfrm>
          <a:off x="0" y="0"/>
          <a:ext cx="0" cy="0"/>
          <a:chOff x="0" y="0"/>
          <a:chExt cx="0" cy="0"/>
        </a:xfrm>
      </p:grpSpPr>
      <p:sp>
        <p:nvSpPr>
          <p:cNvPr id="4" name="Google Shape;7;p1">
            <a:extLst>
              <a:ext uri="{FF2B5EF4-FFF2-40B4-BE49-F238E27FC236}">
                <a16:creationId xmlns:a16="http://schemas.microsoft.com/office/drawing/2014/main" id="{FCAE1A83-104E-8B4E-949F-BE3A9ADE6BA0}"/>
              </a:ext>
            </a:extLst>
          </p:cNvPr>
          <p:cNvSpPr txBox="1">
            <a:spLocks/>
          </p:cNvSpPr>
          <p:nvPr userDrawn="1"/>
        </p:nvSpPr>
        <p:spPr>
          <a:xfrm>
            <a:off x="6915150" y="6356351"/>
            <a:ext cx="2057400" cy="3651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1pPr>
            <a:lvl2pPr marL="0" marR="0" lvl="1"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2pPr>
            <a:lvl3pPr marL="0" marR="0" lvl="2"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3pPr>
            <a:lvl4pPr marL="0" marR="0" lvl="3"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4pPr>
            <a:lvl5pPr marL="0" marR="0" lvl="4"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5pPr>
            <a:lvl6pPr marL="0" marR="0" lvl="5"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6pPr>
            <a:lvl7pPr marL="0" marR="0" lvl="6"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7pPr>
            <a:lvl8pPr marL="0" marR="0" lvl="7"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8pPr>
            <a:lvl9pPr marL="0" marR="0" lvl="8"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9pPr>
          </a:lstStyle>
          <a:p>
            <a:fld id="{00000000-1234-1234-1234-123412341234}" type="slidenum">
              <a:rPr lang="en-US" smtClean="0"/>
              <a:pPr/>
              <a:t>‹Nº›</a:t>
            </a:fld>
            <a:endParaRPr lang="en-US"/>
          </a:p>
        </p:txBody>
      </p:sp>
    </p:spTree>
    <p:extLst>
      <p:ext uri="{BB962C8B-B14F-4D97-AF65-F5344CB8AC3E}">
        <p14:creationId xmlns:p14="http://schemas.microsoft.com/office/powerpoint/2010/main" val="9778142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Encabezado de sección 3">
  <p:cSld name="Encabezado de sección 3">
    <p:bg>
      <p:bgPr>
        <a:solidFill>
          <a:schemeClr val="accent2"/>
        </a:solidFill>
        <a:effectLst/>
      </p:bgPr>
    </p:bg>
    <p:spTree>
      <p:nvGrpSpPr>
        <p:cNvPr id="1" name="Shape 29"/>
        <p:cNvGrpSpPr/>
        <p:nvPr/>
      </p:nvGrpSpPr>
      <p:grpSpPr>
        <a:xfrm>
          <a:off x="0" y="0"/>
          <a:ext cx="0" cy="0"/>
          <a:chOff x="0" y="0"/>
          <a:chExt cx="0" cy="0"/>
        </a:xfrm>
      </p:grpSpPr>
      <p:sp>
        <p:nvSpPr>
          <p:cNvPr id="30" name="Google Shape;30;p5"/>
          <p:cNvSpPr/>
          <p:nvPr/>
        </p:nvSpPr>
        <p:spPr>
          <a:xfrm rot="10800000" flipH="1">
            <a:off x="0" y="3085"/>
            <a:ext cx="4850881" cy="5737081"/>
          </a:xfrm>
          <a:custGeom>
            <a:avLst/>
            <a:gdLst/>
            <a:ahLst/>
            <a:cxnLst/>
            <a:rect l="l" t="t" r="r" b="b"/>
            <a:pathLst>
              <a:path w="5389868" h="6374535" extrusionOk="0">
                <a:moveTo>
                  <a:pt x="620377" y="6374535"/>
                </a:moveTo>
                <a:lnTo>
                  <a:pt x="3459520" y="6374535"/>
                </a:lnTo>
                <a:lnTo>
                  <a:pt x="3638761" y="6288190"/>
                </a:lnTo>
                <a:cubicBezTo>
                  <a:pt x="4681799" y="5721578"/>
                  <a:pt x="5389868" y="4616487"/>
                  <a:pt x="5389868" y="3346018"/>
                </a:cubicBezTo>
                <a:cubicBezTo>
                  <a:pt x="5389868" y="1498063"/>
                  <a:pt x="3891805" y="0"/>
                  <a:pt x="2043850" y="0"/>
                </a:cubicBezTo>
                <a:cubicBezTo>
                  <a:pt x="1336430" y="0"/>
                  <a:pt x="680285" y="219535"/>
                  <a:pt x="139826" y="594192"/>
                </a:cubicBezTo>
                <a:lnTo>
                  <a:pt x="0" y="700065"/>
                </a:lnTo>
                <a:lnTo>
                  <a:pt x="0" y="5991971"/>
                </a:lnTo>
                <a:lnTo>
                  <a:pt x="139827" y="6097845"/>
                </a:lnTo>
                <a:cubicBezTo>
                  <a:pt x="217035" y="6151367"/>
                  <a:pt x="296605" y="6201724"/>
                  <a:pt x="378347" y="6248727"/>
                </a:cubicBezTo>
                <a:close/>
              </a:path>
            </a:pathLst>
          </a:custGeom>
          <a:solidFill>
            <a:srgbClr val="FFFFFF">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b="0" i="0" u="none" strike="noStrike" cap="none">
              <a:solidFill>
                <a:srgbClr val="FFFFFF"/>
              </a:solidFill>
              <a:latin typeface="Calibri"/>
              <a:ea typeface="Calibri"/>
              <a:cs typeface="Calibri"/>
              <a:sym typeface="Calibri"/>
            </a:endParaRPr>
          </a:p>
        </p:txBody>
      </p:sp>
      <p:pic>
        <p:nvPicPr>
          <p:cNvPr id="31" name="Google Shape;31;p5"/>
          <p:cNvPicPr preferRelativeResize="0"/>
          <p:nvPr/>
        </p:nvPicPr>
        <p:blipFill rotWithShape="1">
          <a:blip r:embed="rId2">
            <a:alphaModFix/>
          </a:blip>
          <a:srcRect/>
          <a:stretch/>
        </p:blipFill>
        <p:spPr>
          <a:xfrm>
            <a:off x="5177307" y="186298"/>
            <a:ext cx="3812148" cy="601304"/>
          </a:xfrm>
          <a:prstGeom prst="rect">
            <a:avLst/>
          </a:prstGeom>
          <a:noFill/>
          <a:ln>
            <a:noFill/>
          </a:ln>
        </p:spPr>
      </p:pic>
      <p:pic>
        <p:nvPicPr>
          <p:cNvPr id="32" name="Google Shape;32;p5" descr="Una caricatura de una ciudad&#10;&#10;Descripción generada automáticamente"/>
          <p:cNvPicPr preferRelativeResize="0"/>
          <p:nvPr/>
        </p:nvPicPr>
        <p:blipFill rotWithShape="1">
          <a:blip r:embed="rId3">
            <a:alphaModFix/>
          </a:blip>
          <a:srcRect l="9870" r="6482"/>
          <a:stretch/>
        </p:blipFill>
        <p:spPr>
          <a:xfrm>
            <a:off x="1" y="10"/>
            <a:ext cx="4711067" cy="5589566"/>
          </a:xfrm>
          <a:custGeom>
            <a:avLst/>
            <a:gdLst/>
            <a:ahLst/>
            <a:cxnLst/>
            <a:rect l="l" t="t" r="r" b="b"/>
            <a:pathLst>
              <a:path w="5234519" h="6210629" extrusionOk="0">
                <a:moveTo>
                  <a:pt x="1082595" y="0"/>
                </a:moveTo>
                <a:lnTo>
                  <a:pt x="3027450" y="0"/>
                </a:lnTo>
                <a:lnTo>
                  <a:pt x="3291029" y="96471"/>
                </a:lnTo>
                <a:cubicBezTo>
                  <a:pt x="4433137" y="579542"/>
                  <a:pt x="5234519" y="1710443"/>
                  <a:pt x="5234519" y="3028517"/>
                </a:cubicBezTo>
                <a:cubicBezTo>
                  <a:pt x="5234519" y="4785949"/>
                  <a:pt x="3809839" y="6210629"/>
                  <a:pt x="2052407" y="6210629"/>
                </a:cubicBezTo>
                <a:cubicBezTo>
                  <a:pt x="1283531" y="6210629"/>
                  <a:pt x="578345" y="5937936"/>
                  <a:pt x="28288" y="5483989"/>
                </a:cubicBezTo>
                <a:lnTo>
                  <a:pt x="0" y="5458279"/>
                </a:lnTo>
                <a:lnTo>
                  <a:pt x="0" y="598754"/>
                </a:lnTo>
                <a:lnTo>
                  <a:pt x="28288" y="573044"/>
                </a:lnTo>
                <a:cubicBezTo>
                  <a:pt x="303317" y="346070"/>
                  <a:pt x="617127" y="164410"/>
                  <a:pt x="958290" y="39494"/>
                </a:cubicBezTo>
                <a:close/>
              </a:path>
            </a:pathLst>
          </a:custGeom>
          <a:noFill/>
          <a:ln>
            <a:noFill/>
          </a:ln>
        </p:spPr>
      </p:pic>
      <p:sp>
        <p:nvSpPr>
          <p:cNvPr id="34" name="Google Shape;34;p5"/>
          <p:cNvSpPr txBox="1">
            <a:spLocks noGrp="1"/>
          </p:cNvSpPr>
          <p:nvPr>
            <p:ph type="title"/>
          </p:nvPr>
        </p:nvSpPr>
        <p:spPr>
          <a:xfrm>
            <a:off x="3004575" y="3476150"/>
            <a:ext cx="5995800" cy="1603200"/>
          </a:xfrm>
          <a:prstGeom prst="rect">
            <a:avLst/>
          </a:prstGeom>
          <a:solidFill>
            <a:srgbClr val="898B90">
              <a:alpha val="68300"/>
            </a:srgbClr>
          </a:solidFill>
          <a:ln>
            <a:noFill/>
          </a:ln>
        </p:spPr>
        <p:txBody>
          <a:bodyPr spcFirstLastPara="1" wrap="square" lIns="91425" tIns="45700" rIns="91425" bIns="45700" anchor="t" anchorCtr="0">
            <a:noAutofit/>
          </a:bodyPr>
          <a:lstStyle>
            <a:lvl1pPr lvl="0" algn="r" rtl="0">
              <a:spcBef>
                <a:spcPts val="0"/>
              </a:spcBef>
              <a:spcAft>
                <a:spcPts val="0"/>
              </a:spcAft>
              <a:buNone/>
              <a:defRPr sz="5400">
                <a:latin typeface="Calibri" panose="020F0502020204030204" pitchFamily="34" charset="0"/>
                <a:cs typeface="Calibri" panose="020F0502020204030204" pitchFamily="34" charset="0"/>
              </a:defRPr>
            </a:lvl1pPr>
            <a:lvl2pPr lvl="1" algn="r" rtl="0">
              <a:spcBef>
                <a:spcPts val="0"/>
              </a:spcBef>
              <a:spcAft>
                <a:spcPts val="0"/>
              </a:spcAft>
              <a:buNone/>
              <a:defRPr sz="5400"/>
            </a:lvl2pPr>
            <a:lvl3pPr lvl="2" algn="r" rtl="0">
              <a:spcBef>
                <a:spcPts val="0"/>
              </a:spcBef>
              <a:spcAft>
                <a:spcPts val="0"/>
              </a:spcAft>
              <a:buNone/>
              <a:defRPr sz="5400"/>
            </a:lvl3pPr>
            <a:lvl4pPr lvl="3" algn="r" rtl="0">
              <a:spcBef>
                <a:spcPts val="0"/>
              </a:spcBef>
              <a:spcAft>
                <a:spcPts val="0"/>
              </a:spcAft>
              <a:buNone/>
              <a:defRPr sz="5400"/>
            </a:lvl4pPr>
            <a:lvl5pPr lvl="4" algn="r" rtl="0">
              <a:spcBef>
                <a:spcPts val="0"/>
              </a:spcBef>
              <a:spcAft>
                <a:spcPts val="0"/>
              </a:spcAft>
              <a:buNone/>
              <a:defRPr sz="5400"/>
            </a:lvl5pPr>
            <a:lvl6pPr lvl="5" algn="r" rtl="0">
              <a:spcBef>
                <a:spcPts val="0"/>
              </a:spcBef>
              <a:spcAft>
                <a:spcPts val="0"/>
              </a:spcAft>
              <a:buNone/>
              <a:defRPr sz="5400"/>
            </a:lvl6pPr>
            <a:lvl7pPr lvl="6" algn="r" rtl="0">
              <a:spcBef>
                <a:spcPts val="0"/>
              </a:spcBef>
              <a:spcAft>
                <a:spcPts val="0"/>
              </a:spcAft>
              <a:buNone/>
              <a:defRPr sz="5400"/>
            </a:lvl7pPr>
            <a:lvl8pPr lvl="7" algn="r" rtl="0">
              <a:spcBef>
                <a:spcPts val="0"/>
              </a:spcBef>
              <a:spcAft>
                <a:spcPts val="0"/>
              </a:spcAft>
              <a:buNone/>
              <a:defRPr sz="5400"/>
            </a:lvl8pPr>
            <a:lvl9pPr lvl="8" algn="r" rtl="0">
              <a:spcBef>
                <a:spcPts val="0"/>
              </a:spcBef>
              <a:spcAft>
                <a:spcPts val="0"/>
              </a:spcAft>
              <a:buNone/>
              <a:defRPr sz="5400"/>
            </a:lvl9pPr>
          </a:lstStyle>
          <a:p>
            <a:endParaRPr/>
          </a:p>
        </p:txBody>
      </p:sp>
    </p:spTree>
    <p:extLst>
      <p:ext uri="{BB962C8B-B14F-4D97-AF65-F5344CB8AC3E}">
        <p14:creationId xmlns:p14="http://schemas.microsoft.com/office/powerpoint/2010/main" val="41278947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ítulo y objetos 3" userDrawn="1">
  <p:cSld name="Título y objetos 3">
    <p:spTree>
      <p:nvGrpSpPr>
        <p:cNvPr id="1" name="Shape 99"/>
        <p:cNvGrpSpPr/>
        <p:nvPr/>
      </p:nvGrpSpPr>
      <p:grpSpPr>
        <a:xfrm>
          <a:off x="0" y="0"/>
          <a:ext cx="0" cy="0"/>
          <a:chOff x="0" y="0"/>
          <a:chExt cx="0" cy="0"/>
        </a:xfrm>
      </p:grpSpPr>
      <p:sp>
        <p:nvSpPr>
          <p:cNvPr id="101" name="Google Shape;101;p16"/>
          <p:cNvSpPr/>
          <p:nvPr/>
        </p:nvSpPr>
        <p:spPr>
          <a:xfrm>
            <a:off x="770850" y="212725"/>
            <a:ext cx="903600" cy="813000"/>
          </a:xfrm>
          <a:prstGeom prst="parallelogram">
            <a:avLst>
              <a:gd name="adj" fmla="val 45310"/>
            </a:avLst>
          </a:prstGeom>
          <a:solidFill>
            <a:srgbClr val="7027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6"/>
          <p:cNvSpPr/>
          <p:nvPr/>
        </p:nvSpPr>
        <p:spPr>
          <a:xfrm>
            <a:off x="146422" y="212725"/>
            <a:ext cx="903600" cy="813000"/>
          </a:xfrm>
          <a:prstGeom prst="parallelogram">
            <a:avLst>
              <a:gd name="adj" fmla="val 45310"/>
            </a:avLst>
          </a:prstGeom>
          <a:gradFill>
            <a:gsLst>
              <a:gs pos="0">
                <a:srgbClr val="FFFFFF"/>
              </a:gs>
              <a:gs pos="65000">
                <a:schemeClr val="accent2"/>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5" name="Google Shape;105;p16"/>
          <p:cNvPicPr preferRelativeResize="0"/>
          <p:nvPr/>
        </p:nvPicPr>
        <p:blipFill>
          <a:blip r:embed="rId2">
            <a:alphaModFix/>
          </a:blip>
          <a:stretch>
            <a:fillRect/>
          </a:stretch>
        </p:blipFill>
        <p:spPr>
          <a:xfrm>
            <a:off x="6179349" y="389413"/>
            <a:ext cx="2746703" cy="459625"/>
          </a:xfrm>
          <a:prstGeom prst="rect">
            <a:avLst/>
          </a:prstGeom>
          <a:noFill/>
          <a:ln>
            <a:noFill/>
          </a:ln>
        </p:spPr>
      </p:pic>
      <p:sp>
        <p:nvSpPr>
          <p:cNvPr id="106" name="Google Shape;106;p16"/>
          <p:cNvSpPr txBox="1">
            <a:spLocks noGrp="1"/>
          </p:cNvSpPr>
          <p:nvPr>
            <p:ph type="body" idx="1"/>
          </p:nvPr>
        </p:nvSpPr>
        <p:spPr>
          <a:xfrm>
            <a:off x="294150" y="1218600"/>
            <a:ext cx="8555700" cy="51378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rgbClr val="DE3075"/>
              </a:buClr>
              <a:buSzPts val="2800"/>
              <a:buFont typeface="Franklin Gothic"/>
              <a:buChar char="»"/>
              <a:defRPr sz="2400" i="0" u="none" strike="noStrike" cap="none">
                <a:solidFill>
                  <a:srgbClr val="818990"/>
                </a:solidFill>
                <a:latin typeface="Calibri" panose="020F0502020204030204" pitchFamily="34" charset="0"/>
                <a:ea typeface="Calibri" panose="020F0502020204030204" pitchFamily="34" charset="0"/>
                <a:cs typeface="Calibri" panose="020F0502020204030204" pitchFamily="34" charset="0"/>
                <a:sym typeface="Franklin Gothic"/>
              </a:defRPr>
            </a:lvl1pPr>
            <a:lvl2pPr marL="914400" marR="0" lvl="1" indent="-381000" algn="l" rtl="0">
              <a:lnSpc>
                <a:spcPct val="90000"/>
              </a:lnSpc>
              <a:spcBef>
                <a:spcPts val="500"/>
              </a:spcBef>
              <a:spcAft>
                <a:spcPts val="0"/>
              </a:spcAft>
              <a:buClr>
                <a:schemeClr val="accent2"/>
              </a:buClr>
              <a:buSzPts val="2400"/>
              <a:buFont typeface="Franklin Gothic"/>
              <a:buChar char="•"/>
              <a:defRPr sz="2000" i="0" u="none" strike="noStrike" cap="none">
                <a:solidFill>
                  <a:srgbClr val="818990"/>
                </a:solidFill>
                <a:latin typeface="Franklin Gothic"/>
                <a:ea typeface="Franklin Gothic"/>
                <a:cs typeface="Franklin Gothic"/>
                <a:sym typeface="Franklin Gothic"/>
              </a:defRPr>
            </a:lvl2pPr>
            <a:lvl3pPr marL="1371600" marR="0" lvl="2" indent="-342900" algn="l" rtl="0">
              <a:lnSpc>
                <a:spcPct val="90000"/>
              </a:lnSpc>
              <a:spcBef>
                <a:spcPts val="500"/>
              </a:spcBef>
              <a:spcAft>
                <a:spcPts val="0"/>
              </a:spcAft>
              <a:buClr>
                <a:schemeClr val="dk2"/>
              </a:buClr>
              <a:buSzPts val="1800"/>
              <a:buFont typeface="Franklin Gothic"/>
              <a:buChar char="○"/>
              <a:defRPr sz="1800" i="0" u="none" strike="noStrike" cap="none">
                <a:solidFill>
                  <a:schemeClr val="dk2"/>
                </a:solidFill>
                <a:latin typeface="Franklin Gothic"/>
                <a:ea typeface="Franklin Gothic"/>
                <a:cs typeface="Franklin Gothic"/>
                <a:sym typeface="Franklin Gothic"/>
              </a:defRPr>
            </a:lvl3pPr>
            <a:lvl4pPr marL="1828800" marR="0" lvl="3" indent="-330200" algn="l" rtl="0">
              <a:lnSpc>
                <a:spcPct val="90000"/>
              </a:lnSpc>
              <a:spcBef>
                <a:spcPts val="500"/>
              </a:spcBef>
              <a:spcAft>
                <a:spcPts val="0"/>
              </a:spcAft>
              <a:buClr>
                <a:schemeClr val="dk2"/>
              </a:buClr>
              <a:buSzPts val="1600"/>
              <a:buFont typeface="Franklin Gothic"/>
              <a:buChar char="•"/>
              <a:defRPr sz="1600" i="0" u="none" strike="noStrike" cap="none">
                <a:solidFill>
                  <a:schemeClr val="dk2"/>
                </a:solidFill>
                <a:latin typeface="Franklin Gothic"/>
                <a:ea typeface="Franklin Gothic"/>
                <a:cs typeface="Franklin Gothic"/>
                <a:sym typeface="Franklin Gothic"/>
              </a:defRPr>
            </a:lvl4pPr>
            <a:lvl5pPr marL="2286000" marR="0" lvl="4" indent="-317500" algn="l" rtl="0">
              <a:lnSpc>
                <a:spcPct val="90000"/>
              </a:lnSpc>
              <a:spcBef>
                <a:spcPts val="500"/>
              </a:spcBef>
              <a:spcAft>
                <a:spcPts val="0"/>
              </a:spcAft>
              <a:buClr>
                <a:schemeClr val="dk2"/>
              </a:buClr>
              <a:buSzPts val="1400"/>
              <a:buFont typeface="Franklin Gothic"/>
              <a:buChar char="•"/>
              <a:defRPr i="0" u="none" strike="noStrike" cap="none">
                <a:solidFill>
                  <a:schemeClr val="dk2"/>
                </a:solidFill>
                <a:latin typeface="Franklin Gothic"/>
                <a:ea typeface="Franklin Gothic"/>
                <a:cs typeface="Franklin Gothic"/>
                <a:sym typeface="Franklin Gothic"/>
              </a:defRPr>
            </a:lvl5pPr>
            <a:lvl6pPr marL="2743200" marR="0" lvl="5" indent="-304800" algn="l" rtl="0">
              <a:lnSpc>
                <a:spcPct val="90000"/>
              </a:lnSpc>
              <a:spcBef>
                <a:spcPts val="500"/>
              </a:spcBef>
              <a:spcAft>
                <a:spcPts val="0"/>
              </a:spcAft>
              <a:buClr>
                <a:schemeClr val="dk2"/>
              </a:buClr>
              <a:buSzPts val="1200"/>
              <a:buFont typeface="Franklin Gothic"/>
              <a:buChar char="•"/>
              <a:defRPr sz="1200" i="0" u="none" strike="noStrike" cap="none">
                <a:solidFill>
                  <a:schemeClr val="dk2"/>
                </a:solidFill>
                <a:latin typeface="Franklin Gothic"/>
                <a:ea typeface="Franklin Gothic"/>
                <a:cs typeface="Franklin Gothic"/>
                <a:sym typeface="Franklin Gothic"/>
              </a:defRPr>
            </a:lvl6pPr>
            <a:lvl7pPr marL="3200400" marR="0" lvl="6" indent="-292100" algn="l" rtl="0">
              <a:lnSpc>
                <a:spcPct val="90000"/>
              </a:lnSpc>
              <a:spcBef>
                <a:spcPts val="500"/>
              </a:spcBef>
              <a:spcAft>
                <a:spcPts val="0"/>
              </a:spcAft>
              <a:buClr>
                <a:schemeClr val="dk2"/>
              </a:buClr>
              <a:buSzPts val="1000"/>
              <a:buFont typeface="Franklin Gothic"/>
              <a:buChar char="•"/>
              <a:defRPr sz="1000" i="0" u="none" strike="noStrike" cap="none">
                <a:solidFill>
                  <a:schemeClr val="dk2"/>
                </a:solidFill>
                <a:latin typeface="Franklin Gothic"/>
                <a:ea typeface="Franklin Gothic"/>
                <a:cs typeface="Franklin Gothic"/>
                <a:sym typeface="Franklin Gothic"/>
              </a:defRPr>
            </a:lvl7pPr>
            <a:lvl8pPr marL="3657600" marR="0" lvl="7" indent="-279400" algn="l" rtl="0">
              <a:lnSpc>
                <a:spcPct val="90000"/>
              </a:lnSpc>
              <a:spcBef>
                <a:spcPts val="500"/>
              </a:spcBef>
              <a:spcAft>
                <a:spcPts val="0"/>
              </a:spcAft>
              <a:buClr>
                <a:schemeClr val="dk2"/>
              </a:buClr>
              <a:buSzPts val="800"/>
              <a:buFont typeface="Franklin Gothic"/>
              <a:buChar char="•"/>
              <a:defRPr sz="800" i="0" u="none" strike="noStrike" cap="none">
                <a:solidFill>
                  <a:schemeClr val="dk2"/>
                </a:solidFill>
                <a:latin typeface="Franklin Gothic"/>
                <a:ea typeface="Franklin Gothic"/>
                <a:cs typeface="Franklin Gothic"/>
                <a:sym typeface="Franklin Gothic"/>
              </a:defRPr>
            </a:lvl8pPr>
            <a:lvl9pPr marL="4114800" marR="0" lvl="8" indent="-266700" algn="l" rtl="0">
              <a:lnSpc>
                <a:spcPct val="90000"/>
              </a:lnSpc>
              <a:spcBef>
                <a:spcPts val="500"/>
              </a:spcBef>
              <a:spcAft>
                <a:spcPts val="0"/>
              </a:spcAft>
              <a:buClr>
                <a:schemeClr val="dk2"/>
              </a:buClr>
              <a:buSzPts val="600"/>
              <a:buFont typeface="Franklin Gothic"/>
              <a:buChar char="•"/>
              <a:defRPr sz="600" i="0" u="none" strike="noStrike" cap="none">
                <a:solidFill>
                  <a:schemeClr val="dk2"/>
                </a:solidFill>
                <a:latin typeface="Franklin Gothic"/>
                <a:ea typeface="Franklin Gothic"/>
                <a:cs typeface="Franklin Gothic"/>
                <a:sym typeface="Franklin Gothic"/>
              </a:defRPr>
            </a:lvl9pPr>
          </a:lstStyle>
          <a:p>
            <a:endParaRPr lang="es-ES_tradnl" noProof="0" dirty="0"/>
          </a:p>
        </p:txBody>
      </p:sp>
      <p:sp>
        <p:nvSpPr>
          <p:cNvPr id="9" name="Google Shape;84;p14">
            <a:extLst>
              <a:ext uri="{FF2B5EF4-FFF2-40B4-BE49-F238E27FC236}">
                <a16:creationId xmlns:a16="http://schemas.microsoft.com/office/drawing/2014/main" id="{BB89A5F1-01F7-AA47-B434-101A27DE7BC0}"/>
              </a:ext>
            </a:extLst>
          </p:cNvPr>
          <p:cNvSpPr/>
          <p:nvPr userDrawn="1"/>
        </p:nvSpPr>
        <p:spPr>
          <a:xfrm>
            <a:off x="1372975" y="212725"/>
            <a:ext cx="4806374" cy="813000"/>
          </a:xfrm>
          <a:prstGeom prst="parallelogram">
            <a:avLst>
              <a:gd name="adj" fmla="val 4531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Bebas Neue" panose="020B0606020202050201" pitchFamily="34" charset="77"/>
            </a:endParaRPr>
          </a:p>
        </p:txBody>
      </p:sp>
      <p:sp>
        <p:nvSpPr>
          <p:cNvPr id="10" name="Google Shape;87;p14">
            <a:extLst>
              <a:ext uri="{FF2B5EF4-FFF2-40B4-BE49-F238E27FC236}">
                <a16:creationId xmlns:a16="http://schemas.microsoft.com/office/drawing/2014/main" id="{8DC17925-3C94-8F46-871B-B63E680B4A39}"/>
              </a:ext>
            </a:extLst>
          </p:cNvPr>
          <p:cNvSpPr txBox="1">
            <a:spLocks noGrp="1"/>
          </p:cNvSpPr>
          <p:nvPr>
            <p:ph type="title"/>
          </p:nvPr>
        </p:nvSpPr>
        <p:spPr>
          <a:xfrm>
            <a:off x="1763699" y="212725"/>
            <a:ext cx="4288185" cy="813000"/>
          </a:xfrm>
          <a:prstGeom prst="rect">
            <a:avLst/>
          </a:prstGeom>
          <a:noFill/>
          <a:ln>
            <a:noFill/>
          </a:ln>
        </p:spPr>
        <p:txBody>
          <a:bodyPr spcFirstLastPara="1" wrap="square" lIns="91425" tIns="45700" rIns="91425" bIns="45700" anchor="ctr" anchorCtr="0">
            <a:noAutofit/>
          </a:bodyPr>
          <a:lstStyle>
            <a:lvl1pPr lvl="0" algn="l" rtl="0">
              <a:lnSpc>
                <a:spcPct val="90000"/>
              </a:lnSpc>
              <a:spcBef>
                <a:spcPts val="0"/>
              </a:spcBef>
              <a:spcAft>
                <a:spcPts val="0"/>
              </a:spcAft>
              <a:buClr>
                <a:srgbClr val="818990"/>
              </a:buClr>
              <a:buSzPts val="1800"/>
              <a:buNone/>
              <a:defRPr>
                <a:latin typeface="Calibri" panose="020F0502020204030204" pitchFamily="34" charset="0"/>
                <a:cs typeface="Calibri" panose="020F0502020204030204" pitchFamily="34" charset="0"/>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lang="es-ES_tradnl" noProof="0" dirty="0"/>
          </a:p>
        </p:txBody>
      </p:sp>
      <p:sp>
        <p:nvSpPr>
          <p:cNvPr id="11" name="Google Shape;7;p1">
            <a:extLst>
              <a:ext uri="{FF2B5EF4-FFF2-40B4-BE49-F238E27FC236}">
                <a16:creationId xmlns:a16="http://schemas.microsoft.com/office/drawing/2014/main" id="{3C188FE6-8EF7-F044-9027-21CDC308C75A}"/>
              </a:ext>
            </a:extLst>
          </p:cNvPr>
          <p:cNvSpPr txBox="1">
            <a:spLocks/>
          </p:cNvSpPr>
          <p:nvPr userDrawn="1"/>
        </p:nvSpPr>
        <p:spPr>
          <a:xfrm>
            <a:off x="6915150" y="6356351"/>
            <a:ext cx="2057400" cy="3651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1pPr>
            <a:lvl2pPr marL="0" marR="0" lvl="1"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2pPr>
            <a:lvl3pPr marL="0" marR="0" lvl="2"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3pPr>
            <a:lvl4pPr marL="0" marR="0" lvl="3"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4pPr>
            <a:lvl5pPr marL="0" marR="0" lvl="4"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5pPr>
            <a:lvl6pPr marL="0" marR="0" lvl="5"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6pPr>
            <a:lvl7pPr marL="0" marR="0" lvl="6"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7pPr>
            <a:lvl8pPr marL="0" marR="0" lvl="7"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8pPr>
            <a:lvl9pPr marL="0" marR="0" lvl="8"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9pPr>
          </a:lstStyle>
          <a:p>
            <a:fld id="{00000000-1234-1234-1234-123412341234}" type="slidenum">
              <a:rPr lang="en-US" smtClean="0"/>
              <a:pPr/>
              <a:t>‹Nº›</a:t>
            </a:fld>
            <a:endParaRPr lang="en-US"/>
          </a:p>
        </p:txBody>
      </p:sp>
    </p:spTree>
    <p:extLst>
      <p:ext uri="{BB962C8B-B14F-4D97-AF65-F5344CB8AC3E}">
        <p14:creationId xmlns:p14="http://schemas.microsoft.com/office/powerpoint/2010/main" val="33105695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body" idx="1"/>
          </p:nvPr>
        </p:nvSpPr>
        <p:spPr>
          <a:xfrm>
            <a:off x="294150" y="1218600"/>
            <a:ext cx="8555700" cy="5137800"/>
          </a:xfrm>
          <a:prstGeom prst="rect">
            <a:avLst/>
          </a:prstGeom>
          <a:noFill/>
          <a:ln>
            <a:noFill/>
          </a:ln>
        </p:spPr>
        <p:txBody>
          <a:bodyPr spcFirstLastPara="1" wrap="square" lIns="90000" tIns="45700" rIns="91425" bIns="45700" anchor="t" anchorCtr="0">
            <a:noAutofit/>
          </a:bodyPr>
          <a:lstStyle>
            <a:lvl1pPr marL="457200" marR="0" lvl="0" indent="-406400" algn="l" rtl="0">
              <a:lnSpc>
                <a:spcPct val="90000"/>
              </a:lnSpc>
              <a:spcBef>
                <a:spcPts val="1000"/>
              </a:spcBef>
              <a:spcAft>
                <a:spcPts val="0"/>
              </a:spcAft>
              <a:buClr>
                <a:srgbClr val="DE3075"/>
              </a:buClr>
              <a:buSzPts val="2800"/>
              <a:buFont typeface="Franklin Gothic"/>
              <a:buChar char="»"/>
              <a:defRPr sz="2400" i="0" u="none" strike="noStrike" cap="none">
                <a:solidFill>
                  <a:srgbClr val="818990"/>
                </a:solidFill>
                <a:latin typeface="Franklin Gothic"/>
                <a:ea typeface="Franklin Gothic"/>
                <a:cs typeface="Franklin Gothic"/>
                <a:sym typeface="Franklin Gothic"/>
              </a:defRPr>
            </a:lvl1pPr>
            <a:lvl2pPr marL="914400" marR="0" lvl="1" indent="-381000" algn="l" rtl="0">
              <a:lnSpc>
                <a:spcPct val="90000"/>
              </a:lnSpc>
              <a:spcBef>
                <a:spcPts val="500"/>
              </a:spcBef>
              <a:spcAft>
                <a:spcPts val="0"/>
              </a:spcAft>
              <a:buClr>
                <a:schemeClr val="accent2"/>
              </a:buClr>
              <a:buSzPts val="2400"/>
              <a:buFont typeface="Franklin Gothic"/>
              <a:buChar char="•"/>
              <a:defRPr sz="2000" i="0" u="none" strike="noStrike" cap="none">
                <a:solidFill>
                  <a:srgbClr val="818990"/>
                </a:solidFill>
                <a:latin typeface="Franklin Gothic"/>
                <a:ea typeface="Franklin Gothic"/>
                <a:cs typeface="Franklin Gothic"/>
                <a:sym typeface="Franklin Gothic"/>
              </a:defRPr>
            </a:lvl2pPr>
            <a:lvl3pPr marL="1371600" marR="0" lvl="2" indent="-342900" algn="l" rtl="0">
              <a:lnSpc>
                <a:spcPct val="90000"/>
              </a:lnSpc>
              <a:spcBef>
                <a:spcPts val="500"/>
              </a:spcBef>
              <a:spcAft>
                <a:spcPts val="0"/>
              </a:spcAft>
              <a:buClr>
                <a:schemeClr val="dk2"/>
              </a:buClr>
              <a:buSzPts val="1800"/>
              <a:buFont typeface="Franklin Gothic"/>
              <a:buChar char="○"/>
              <a:defRPr sz="1800" i="0" u="none" strike="noStrike" cap="none">
                <a:solidFill>
                  <a:schemeClr val="dk2"/>
                </a:solidFill>
                <a:latin typeface="Franklin Gothic"/>
                <a:ea typeface="Franklin Gothic"/>
                <a:cs typeface="Franklin Gothic"/>
                <a:sym typeface="Franklin Gothic"/>
              </a:defRPr>
            </a:lvl3pPr>
            <a:lvl4pPr marL="1828800" marR="0" lvl="3" indent="-330200" algn="l" rtl="0">
              <a:lnSpc>
                <a:spcPct val="90000"/>
              </a:lnSpc>
              <a:spcBef>
                <a:spcPts val="500"/>
              </a:spcBef>
              <a:spcAft>
                <a:spcPts val="0"/>
              </a:spcAft>
              <a:buClr>
                <a:schemeClr val="dk2"/>
              </a:buClr>
              <a:buSzPts val="1600"/>
              <a:buFont typeface="Franklin Gothic"/>
              <a:buChar char="•"/>
              <a:defRPr sz="1600" i="0" u="none" strike="noStrike" cap="none">
                <a:solidFill>
                  <a:schemeClr val="dk2"/>
                </a:solidFill>
                <a:latin typeface="Franklin Gothic"/>
                <a:ea typeface="Franklin Gothic"/>
                <a:cs typeface="Franklin Gothic"/>
                <a:sym typeface="Franklin Gothic"/>
              </a:defRPr>
            </a:lvl4pPr>
            <a:lvl5pPr marL="2286000" marR="0" lvl="4" indent="-317500" algn="l" rtl="0">
              <a:lnSpc>
                <a:spcPct val="90000"/>
              </a:lnSpc>
              <a:spcBef>
                <a:spcPts val="500"/>
              </a:spcBef>
              <a:spcAft>
                <a:spcPts val="0"/>
              </a:spcAft>
              <a:buClr>
                <a:schemeClr val="dk2"/>
              </a:buClr>
              <a:buSzPts val="1400"/>
              <a:buFont typeface="Franklin Gothic"/>
              <a:buChar char="•"/>
              <a:defRPr i="0" u="none" strike="noStrike" cap="none">
                <a:solidFill>
                  <a:schemeClr val="dk2"/>
                </a:solidFill>
                <a:latin typeface="Franklin Gothic"/>
                <a:ea typeface="Franklin Gothic"/>
                <a:cs typeface="Franklin Gothic"/>
                <a:sym typeface="Franklin Gothic"/>
              </a:defRPr>
            </a:lvl5pPr>
            <a:lvl6pPr marL="2743200" marR="0" lvl="5" indent="-304800" algn="l" rtl="0">
              <a:lnSpc>
                <a:spcPct val="90000"/>
              </a:lnSpc>
              <a:spcBef>
                <a:spcPts val="500"/>
              </a:spcBef>
              <a:spcAft>
                <a:spcPts val="0"/>
              </a:spcAft>
              <a:buClr>
                <a:schemeClr val="dk2"/>
              </a:buClr>
              <a:buSzPts val="1200"/>
              <a:buFont typeface="Franklin Gothic"/>
              <a:buChar char="•"/>
              <a:defRPr sz="1200" i="0" u="none" strike="noStrike" cap="none">
                <a:solidFill>
                  <a:schemeClr val="dk2"/>
                </a:solidFill>
                <a:latin typeface="Franklin Gothic"/>
                <a:ea typeface="Franklin Gothic"/>
                <a:cs typeface="Franklin Gothic"/>
                <a:sym typeface="Franklin Gothic"/>
              </a:defRPr>
            </a:lvl6pPr>
            <a:lvl7pPr marL="3200400" marR="0" lvl="6" indent="-292100" algn="l" rtl="0">
              <a:lnSpc>
                <a:spcPct val="90000"/>
              </a:lnSpc>
              <a:spcBef>
                <a:spcPts val="500"/>
              </a:spcBef>
              <a:spcAft>
                <a:spcPts val="0"/>
              </a:spcAft>
              <a:buClr>
                <a:schemeClr val="dk2"/>
              </a:buClr>
              <a:buSzPts val="1000"/>
              <a:buFont typeface="Franklin Gothic"/>
              <a:buChar char="•"/>
              <a:defRPr sz="1000" i="0" u="none" strike="noStrike" cap="none">
                <a:solidFill>
                  <a:schemeClr val="dk2"/>
                </a:solidFill>
                <a:latin typeface="Franklin Gothic"/>
                <a:ea typeface="Franklin Gothic"/>
                <a:cs typeface="Franklin Gothic"/>
                <a:sym typeface="Franklin Gothic"/>
              </a:defRPr>
            </a:lvl7pPr>
            <a:lvl8pPr marL="3657600" marR="0" lvl="7" indent="-279400" algn="l" rtl="0">
              <a:lnSpc>
                <a:spcPct val="90000"/>
              </a:lnSpc>
              <a:spcBef>
                <a:spcPts val="500"/>
              </a:spcBef>
              <a:spcAft>
                <a:spcPts val="0"/>
              </a:spcAft>
              <a:buClr>
                <a:schemeClr val="dk2"/>
              </a:buClr>
              <a:buSzPts val="800"/>
              <a:buFont typeface="Franklin Gothic"/>
              <a:buChar char="•"/>
              <a:defRPr sz="800" i="0" u="none" strike="noStrike" cap="none">
                <a:solidFill>
                  <a:schemeClr val="dk2"/>
                </a:solidFill>
                <a:latin typeface="Franklin Gothic"/>
                <a:ea typeface="Franklin Gothic"/>
                <a:cs typeface="Franklin Gothic"/>
                <a:sym typeface="Franklin Gothic"/>
              </a:defRPr>
            </a:lvl8pPr>
            <a:lvl9pPr marL="4114800" marR="0" lvl="8" indent="-266700" algn="l" rtl="0">
              <a:lnSpc>
                <a:spcPct val="90000"/>
              </a:lnSpc>
              <a:spcBef>
                <a:spcPts val="500"/>
              </a:spcBef>
              <a:spcAft>
                <a:spcPts val="0"/>
              </a:spcAft>
              <a:buClr>
                <a:schemeClr val="dk2"/>
              </a:buClr>
              <a:buSzPts val="600"/>
              <a:buFont typeface="Franklin Gothic"/>
              <a:buChar char="•"/>
              <a:defRPr sz="600" i="0" u="none" strike="noStrike" cap="none">
                <a:solidFill>
                  <a:schemeClr val="dk2"/>
                </a:solidFill>
                <a:latin typeface="Franklin Gothic"/>
                <a:ea typeface="Franklin Gothic"/>
                <a:cs typeface="Franklin Gothic"/>
                <a:sym typeface="Franklin Gothic"/>
              </a:defRPr>
            </a:lvl9pPr>
          </a:lstStyle>
          <a:p>
            <a:endParaRPr dirty="0"/>
          </a:p>
        </p:txBody>
      </p:sp>
      <p:sp>
        <p:nvSpPr>
          <p:cNvPr id="7" name="Google Shape;7;p1"/>
          <p:cNvSpPr txBox="1">
            <a:spLocks noGrp="1"/>
          </p:cNvSpPr>
          <p:nvPr>
            <p:ph type="sldNum" idx="12"/>
          </p:nvPr>
        </p:nvSpPr>
        <p:spPr>
          <a:xfrm>
            <a:off x="6915150" y="6356351"/>
            <a:ext cx="2057400" cy="3651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i="0" u="none" strike="noStrike" cap="none">
                <a:solidFill>
                  <a:srgbClr val="6C7A8A"/>
                </a:solidFill>
                <a:latin typeface="Calibri" panose="020F0502020204030204" pitchFamily="34" charset="0"/>
                <a:ea typeface="Roboto Mono"/>
                <a:cs typeface="Calibri" panose="020F0502020204030204" pitchFamily="34" charset="0"/>
                <a:sym typeface="Roboto Mono"/>
              </a:defRPr>
            </a:lvl1pPr>
            <a:lvl2pPr marL="0" marR="0" lvl="1" indent="0" algn="r" rtl="0">
              <a:spcBef>
                <a:spcPts val="0"/>
              </a:spcBef>
              <a:buNone/>
              <a:defRPr sz="1200" i="0" u="none" strike="noStrike" cap="none">
                <a:solidFill>
                  <a:srgbClr val="6C7A8A"/>
                </a:solidFill>
                <a:latin typeface="Roboto Mono"/>
                <a:ea typeface="Roboto Mono"/>
                <a:cs typeface="Roboto Mono"/>
                <a:sym typeface="Roboto Mono"/>
              </a:defRPr>
            </a:lvl2pPr>
            <a:lvl3pPr marL="0" marR="0" lvl="2" indent="0" algn="r" rtl="0">
              <a:spcBef>
                <a:spcPts val="0"/>
              </a:spcBef>
              <a:buNone/>
              <a:defRPr sz="1200" i="0" u="none" strike="noStrike" cap="none">
                <a:solidFill>
                  <a:srgbClr val="6C7A8A"/>
                </a:solidFill>
                <a:latin typeface="Roboto Mono"/>
                <a:ea typeface="Roboto Mono"/>
                <a:cs typeface="Roboto Mono"/>
                <a:sym typeface="Roboto Mono"/>
              </a:defRPr>
            </a:lvl3pPr>
            <a:lvl4pPr marL="0" marR="0" lvl="3" indent="0" algn="r" rtl="0">
              <a:spcBef>
                <a:spcPts val="0"/>
              </a:spcBef>
              <a:buNone/>
              <a:defRPr sz="1200" i="0" u="none" strike="noStrike" cap="none">
                <a:solidFill>
                  <a:srgbClr val="6C7A8A"/>
                </a:solidFill>
                <a:latin typeface="Roboto Mono"/>
                <a:ea typeface="Roboto Mono"/>
                <a:cs typeface="Roboto Mono"/>
                <a:sym typeface="Roboto Mono"/>
              </a:defRPr>
            </a:lvl4pPr>
            <a:lvl5pPr marL="0" marR="0" lvl="4" indent="0" algn="r" rtl="0">
              <a:spcBef>
                <a:spcPts val="0"/>
              </a:spcBef>
              <a:buNone/>
              <a:defRPr sz="1200" i="0" u="none" strike="noStrike" cap="none">
                <a:solidFill>
                  <a:srgbClr val="6C7A8A"/>
                </a:solidFill>
                <a:latin typeface="Roboto Mono"/>
                <a:ea typeface="Roboto Mono"/>
                <a:cs typeface="Roboto Mono"/>
                <a:sym typeface="Roboto Mono"/>
              </a:defRPr>
            </a:lvl5pPr>
            <a:lvl6pPr marL="0" marR="0" lvl="5" indent="0" algn="r" rtl="0">
              <a:spcBef>
                <a:spcPts val="0"/>
              </a:spcBef>
              <a:buNone/>
              <a:defRPr sz="1200" i="0" u="none" strike="noStrike" cap="none">
                <a:solidFill>
                  <a:srgbClr val="6C7A8A"/>
                </a:solidFill>
                <a:latin typeface="Roboto Mono"/>
                <a:ea typeface="Roboto Mono"/>
                <a:cs typeface="Roboto Mono"/>
                <a:sym typeface="Roboto Mono"/>
              </a:defRPr>
            </a:lvl6pPr>
            <a:lvl7pPr marL="0" marR="0" lvl="6" indent="0" algn="r" rtl="0">
              <a:spcBef>
                <a:spcPts val="0"/>
              </a:spcBef>
              <a:buNone/>
              <a:defRPr sz="1200" i="0" u="none" strike="noStrike" cap="none">
                <a:solidFill>
                  <a:srgbClr val="6C7A8A"/>
                </a:solidFill>
                <a:latin typeface="Roboto Mono"/>
                <a:ea typeface="Roboto Mono"/>
                <a:cs typeface="Roboto Mono"/>
                <a:sym typeface="Roboto Mono"/>
              </a:defRPr>
            </a:lvl7pPr>
            <a:lvl8pPr marL="0" marR="0" lvl="7" indent="0" algn="r" rtl="0">
              <a:spcBef>
                <a:spcPts val="0"/>
              </a:spcBef>
              <a:buNone/>
              <a:defRPr sz="1200" i="0" u="none" strike="noStrike" cap="none">
                <a:solidFill>
                  <a:srgbClr val="6C7A8A"/>
                </a:solidFill>
                <a:latin typeface="Roboto Mono"/>
                <a:ea typeface="Roboto Mono"/>
                <a:cs typeface="Roboto Mono"/>
                <a:sym typeface="Roboto Mono"/>
              </a:defRPr>
            </a:lvl8pPr>
            <a:lvl9pPr marL="0" marR="0" lvl="8" indent="0" algn="r" rtl="0">
              <a:spcBef>
                <a:spcPts val="0"/>
              </a:spcBef>
              <a:buNone/>
              <a:defRPr sz="1200" i="0" u="none" strike="noStrike" cap="none">
                <a:solidFill>
                  <a:srgbClr val="6C7A8A"/>
                </a:solidFill>
                <a:latin typeface="Roboto Mono"/>
                <a:ea typeface="Roboto Mono"/>
                <a:cs typeface="Roboto Mono"/>
                <a:sym typeface="Roboto Mono"/>
              </a:defRPr>
            </a:lvl9pPr>
          </a:lstStyle>
          <a:p>
            <a:fld id="{00000000-1234-1234-1234-123412341234}" type="slidenum">
              <a:rPr lang="en-US" smtClean="0"/>
              <a:pPr/>
              <a:t>‹Nº›</a:t>
            </a:fld>
            <a:endParaRPr lang="en-US" dirty="0"/>
          </a:p>
        </p:txBody>
      </p:sp>
      <p:sp>
        <p:nvSpPr>
          <p:cNvPr id="8" name="Google Shape;8;p1"/>
          <p:cNvSpPr txBox="1">
            <a:spLocks noGrp="1"/>
          </p:cNvSpPr>
          <p:nvPr>
            <p:ph type="title"/>
          </p:nvPr>
        </p:nvSpPr>
        <p:spPr>
          <a:xfrm>
            <a:off x="1763700" y="212725"/>
            <a:ext cx="6751800" cy="8130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rgbClr val="FFFFFF"/>
              </a:buClr>
              <a:buSzPts val="3000"/>
              <a:buFont typeface="Roboto Condensed"/>
              <a:buNone/>
              <a:defRPr sz="3000" i="0" u="none" strike="noStrike" cap="none">
                <a:solidFill>
                  <a:srgbClr val="FFFFFF"/>
                </a:solidFill>
                <a:latin typeface="Roboto Condensed"/>
                <a:ea typeface="Roboto Condensed"/>
                <a:cs typeface="Roboto Condensed"/>
                <a:sym typeface="Roboto Condensed"/>
              </a:defRPr>
            </a:lvl1pPr>
            <a:lvl2pPr lvl="1" rtl="0">
              <a:spcBef>
                <a:spcPts val="0"/>
              </a:spcBef>
              <a:spcAft>
                <a:spcPts val="0"/>
              </a:spcAft>
              <a:buClr>
                <a:srgbClr val="FFFFFF"/>
              </a:buClr>
              <a:buSzPts val="3000"/>
              <a:buFont typeface="Roboto Condensed"/>
              <a:buNone/>
              <a:defRPr sz="3000">
                <a:solidFill>
                  <a:srgbClr val="FFFFFF"/>
                </a:solidFill>
                <a:latin typeface="Roboto Condensed"/>
                <a:ea typeface="Roboto Condensed"/>
                <a:cs typeface="Roboto Condensed"/>
                <a:sym typeface="Roboto Condensed"/>
              </a:defRPr>
            </a:lvl2pPr>
            <a:lvl3pPr lvl="2" rtl="0">
              <a:spcBef>
                <a:spcPts val="0"/>
              </a:spcBef>
              <a:spcAft>
                <a:spcPts val="0"/>
              </a:spcAft>
              <a:buClr>
                <a:srgbClr val="FFFFFF"/>
              </a:buClr>
              <a:buSzPts val="3000"/>
              <a:buFont typeface="Roboto Condensed"/>
              <a:buNone/>
              <a:defRPr sz="3000">
                <a:solidFill>
                  <a:srgbClr val="FFFFFF"/>
                </a:solidFill>
                <a:latin typeface="Roboto Condensed"/>
                <a:ea typeface="Roboto Condensed"/>
                <a:cs typeface="Roboto Condensed"/>
                <a:sym typeface="Roboto Condensed"/>
              </a:defRPr>
            </a:lvl3pPr>
            <a:lvl4pPr lvl="3" rtl="0">
              <a:spcBef>
                <a:spcPts val="0"/>
              </a:spcBef>
              <a:spcAft>
                <a:spcPts val="0"/>
              </a:spcAft>
              <a:buClr>
                <a:srgbClr val="FFFFFF"/>
              </a:buClr>
              <a:buSzPts val="3000"/>
              <a:buFont typeface="Roboto Condensed"/>
              <a:buNone/>
              <a:defRPr sz="3000">
                <a:solidFill>
                  <a:srgbClr val="FFFFFF"/>
                </a:solidFill>
                <a:latin typeface="Roboto Condensed"/>
                <a:ea typeface="Roboto Condensed"/>
                <a:cs typeface="Roboto Condensed"/>
                <a:sym typeface="Roboto Condensed"/>
              </a:defRPr>
            </a:lvl4pPr>
            <a:lvl5pPr lvl="4" rtl="0">
              <a:spcBef>
                <a:spcPts val="0"/>
              </a:spcBef>
              <a:spcAft>
                <a:spcPts val="0"/>
              </a:spcAft>
              <a:buClr>
                <a:srgbClr val="FFFFFF"/>
              </a:buClr>
              <a:buSzPts val="3000"/>
              <a:buFont typeface="Roboto Condensed"/>
              <a:buNone/>
              <a:defRPr sz="3000">
                <a:solidFill>
                  <a:srgbClr val="FFFFFF"/>
                </a:solidFill>
                <a:latin typeface="Roboto Condensed"/>
                <a:ea typeface="Roboto Condensed"/>
                <a:cs typeface="Roboto Condensed"/>
                <a:sym typeface="Roboto Condensed"/>
              </a:defRPr>
            </a:lvl5pPr>
            <a:lvl6pPr lvl="5" rtl="0">
              <a:spcBef>
                <a:spcPts val="0"/>
              </a:spcBef>
              <a:spcAft>
                <a:spcPts val="0"/>
              </a:spcAft>
              <a:buClr>
                <a:srgbClr val="FFFFFF"/>
              </a:buClr>
              <a:buSzPts val="3000"/>
              <a:buFont typeface="Roboto Condensed"/>
              <a:buNone/>
              <a:defRPr sz="3000">
                <a:solidFill>
                  <a:srgbClr val="FFFFFF"/>
                </a:solidFill>
                <a:latin typeface="Roboto Condensed"/>
                <a:ea typeface="Roboto Condensed"/>
                <a:cs typeface="Roboto Condensed"/>
                <a:sym typeface="Roboto Condensed"/>
              </a:defRPr>
            </a:lvl6pPr>
            <a:lvl7pPr lvl="6" rtl="0">
              <a:spcBef>
                <a:spcPts val="0"/>
              </a:spcBef>
              <a:spcAft>
                <a:spcPts val="0"/>
              </a:spcAft>
              <a:buClr>
                <a:srgbClr val="FFFFFF"/>
              </a:buClr>
              <a:buSzPts val="3000"/>
              <a:buFont typeface="Roboto Condensed"/>
              <a:buNone/>
              <a:defRPr sz="3000">
                <a:solidFill>
                  <a:srgbClr val="FFFFFF"/>
                </a:solidFill>
                <a:latin typeface="Roboto Condensed"/>
                <a:ea typeface="Roboto Condensed"/>
                <a:cs typeface="Roboto Condensed"/>
                <a:sym typeface="Roboto Condensed"/>
              </a:defRPr>
            </a:lvl7pPr>
            <a:lvl8pPr lvl="7" rtl="0">
              <a:spcBef>
                <a:spcPts val="0"/>
              </a:spcBef>
              <a:spcAft>
                <a:spcPts val="0"/>
              </a:spcAft>
              <a:buClr>
                <a:srgbClr val="FFFFFF"/>
              </a:buClr>
              <a:buSzPts val="3000"/>
              <a:buFont typeface="Roboto Condensed"/>
              <a:buNone/>
              <a:defRPr sz="3000">
                <a:solidFill>
                  <a:srgbClr val="FFFFFF"/>
                </a:solidFill>
                <a:latin typeface="Roboto Condensed"/>
                <a:ea typeface="Roboto Condensed"/>
                <a:cs typeface="Roboto Condensed"/>
                <a:sym typeface="Roboto Condensed"/>
              </a:defRPr>
            </a:lvl8pPr>
            <a:lvl9pPr lvl="8" rtl="0">
              <a:spcBef>
                <a:spcPts val="0"/>
              </a:spcBef>
              <a:spcAft>
                <a:spcPts val="0"/>
              </a:spcAft>
              <a:buClr>
                <a:srgbClr val="FFFFFF"/>
              </a:buClr>
              <a:buSzPts val="3000"/>
              <a:buFont typeface="Roboto Condensed"/>
              <a:buNone/>
              <a:defRPr sz="3000">
                <a:solidFill>
                  <a:srgbClr val="FFFFFF"/>
                </a:solidFill>
                <a:latin typeface="Roboto Condensed"/>
                <a:ea typeface="Roboto Condensed"/>
                <a:cs typeface="Roboto Condensed"/>
                <a:sym typeface="Roboto Condensed"/>
              </a:defRPr>
            </a:lvl9pPr>
          </a:lstStyle>
          <a:p>
            <a:endParaRPr lang="es-CL" dirty="0"/>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79" r:id="rId4"/>
    <p:sldLayoutId id="2147483661" r:id="rId5"/>
    <p:sldLayoutId id="2147483678" r:id="rId6"/>
    <p:sldLayoutId id="2147483677" r:id="rId7"/>
    <p:sldLayoutId id="2147483680" r:id="rId8"/>
    <p:sldLayoutId id="2147483681" r:id="rId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Calibri" panose="020F0502020204030204" pitchFamily="34" charset="0"/>
          <a:ea typeface="Calibri" panose="020F0502020204030204" pitchFamily="34" charset="0"/>
          <a:cs typeface="Calibri" panose="020F0502020204030204" pitchFamily="34" charset="0"/>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Calibri" panose="020F0502020204030204" pitchFamily="34" charset="0"/>
          <a:ea typeface="Roboto" panose="02000000000000000000" pitchFamily="2" charset="0"/>
          <a:cs typeface="Calibri" panose="020F0502020204030204" pitchFamily="34" charset="0"/>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30"/>
          <p:cNvSpPr txBox="1">
            <a:spLocks noGrp="1"/>
          </p:cNvSpPr>
          <p:nvPr>
            <p:ph type="title"/>
          </p:nvPr>
        </p:nvSpPr>
        <p:spPr>
          <a:xfrm>
            <a:off x="2587925" y="1604513"/>
            <a:ext cx="6300650" cy="3774287"/>
          </a:xfrm>
          <a:prstGeom prst="rect">
            <a:avLst/>
          </a:prstGeom>
        </p:spPr>
        <p:txBody>
          <a:bodyPr spcFirstLastPara="1" wrap="square" lIns="91425" tIns="45700" rIns="91425" bIns="45700" anchor="b" anchorCtr="0">
            <a:noAutofit/>
          </a:bodyPr>
          <a:lstStyle/>
          <a:p>
            <a:pPr lvl="0"/>
            <a:r>
              <a:rPr lang="es-CL" sz="5800" b="1" dirty="0"/>
              <a:t>Uso de Tipos </a:t>
            </a:r>
            <a:br>
              <a:rPr lang="es-CL" sz="5800" b="1" dirty="0"/>
            </a:br>
            <a:r>
              <a:rPr lang="es-CL" sz="5800" b="1" dirty="0"/>
              <a:t>de Datos Compuestos en PL/SQL</a:t>
            </a:r>
            <a:endParaRPr sz="5800" b="1" dirty="0"/>
          </a:p>
        </p:txBody>
      </p:sp>
      <p:sp>
        <p:nvSpPr>
          <p:cNvPr id="213" name="Google Shape;213;p30"/>
          <p:cNvSpPr txBox="1">
            <a:spLocks noGrp="1"/>
          </p:cNvSpPr>
          <p:nvPr>
            <p:ph type="subTitle" idx="1"/>
          </p:nvPr>
        </p:nvSpPr>
        <p:spPr>
          <a:xfrm>
            <a:off x="6386512" y="5620875"/>
            <a:ext cx="2502087" cy="873900"/>
          </a:xfrm>
          <a:prstGeom prst="roundRect">
            <a:avLst/>
          </a:prstGeom>
        </p:spPr>
        <p:txBody>
          <a:bodyPr spcFirstLastPara="1" wrap="square" lIns="91425" tIns="0" rIns="182875" bIns="0" anchor="t" anchorCtr="0">
            <a:noAutofit/>
          </a:bodyPr>
          <a:lstStyle/>
          <a:p>
            <a:pPr marL="0" lvl="0" indent="0" algn="ctr"/>
            <a:r>
              <a:rPr lang="en-US" sz="3600" dirty="0"/>
              <a:t>MDY3131</a:t>
            </a:r>
            <a:endParaRPr sz="36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32F8F7C-62F6-AB45-8C6F-954F7E1DBD86}"/>
              </a:ext>
            </a:extLst>
          </p:cNvPr>
          <p:cNvSpPr>
            <a:spLocks noGrp="1"/>
          </p:cNvSpPr>
          <p:nvPr>
            <p:ph type="title"/>
          </p:nvPr>
        </p:nvSpPr>
        <p:spPr>
          <a:xfrm>
            <a:off x="1614411" y="212725"/>
            <a:ext cx="4288185" cy="813000"/>
          </a:xfrm>
        </p:spPr>
        <p:txBody>
          <a:bodyPr/>
          <a:lstStyle/>
          <a:p>
            <a:pPr lvl="0" defTabSz="457200">
              <a:defRPr/>
            </a:pPr>
            <a:r>
              <a:rPr lang="es-CL" sz="2800" b="1" dirty="0">
                <a:solidFill>
                  <a:prstClr val="white"/>
                </a:solidFill>
                <a:latin typeface="Calibri"/>
              </a:rPr>
              <a:t>Trabajando con Registros PL/SQL</a:t>
            </a:r>
          </a:p>
        </p:txBody>
      </p:sp>
      <p:sp>
        <p:nvSpPr>
          <p:cNvPr id="12" name="Rectangle 3">
            <a:extLst>
              <a:ext uri="{FF2B5EF4-FFF2-40B4-BE49-F238E27FC236}">
                <a16:creationId xmlns:a16="http://schemas.microsoft.com/office/drawing/2014/main" id="{B330B126-0B3B-4A96-9488-ABFD418F58FA}"/>
              </a:ext>
            </a:extLst>
          </p:cNvPr>
          <p:cNvSpPr txBox="1">
            <a:spLocks noChangeArrowheads="1"/>
          </p:cNvSpPr>
          <p:nvPr/>
        </p:nvSpPr>
        <p:spPr bwMode="auto">
          <a:xfrm>
            <a:off x="611188" y="1106416"/>
            <a:ext cx="7848600" cy="407988"/>
          </a:xfrm>
          <a:prstGeom prst="rect">
            <a:avLst/>
          </a:prstGeom>
          <a:noFill/>
          <a:ln w="9525">
            <a:noFill/>
            <a:miter lim="800000"/>
            <a:headEnd/>
            <a:tailEnd/>
          </a:ln>
        </p:spPr>
        <p:txBody>
          <a:bodyPr/>
          <a:lstStyle/>
          <a:p>
            <a:pPr marL="609600" indent="-609600" algn="just" defTabSz="457200" fontAlgn="base">
              <a:lnSpc>
                <a:spcPct val="80000"/>
              </a:lnSpc>
              <a:spcBef>
                <a:spcPct val="20000"/>
              </a:spcBef>
              <a:spcAft>
                <a:spcPct val="0"/>
              </a:spcAft>
              <a:buClrTx/>
              <a:buFont typeface="Arial" charset="0"/>
              <a:buChar char="•"/>
            </a:pPr>
            <a:r>
              <a:rPr lang="es-CL" sz="2000" kern="1200" dirty="0">
                <a:solidFill>
                  <a:prstClr val="black"/>
                </a:solidFill>
                <a:latin typeface="Calibri"/>
                <a:ea typeface="Arial Unicode MS"/>
                <a:cs typeface="Arial Unicode MS"/>
              </a:rPr>
              <a:t>Ejemplo:</a:t>
            </a: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Tx/>
              <a:buNone/>
            </a:pPr>
            <a:endParaRPr lang="es-CL" sz="2000" kern="1200" dirty="0">
              <a:solidFill>
                <a:prstClr val="black"/>
              </a:solidFill>
              <a:latin typeface="Calibri"/>
              <a:ea typeface="Arial Unicode MS"/>
              <a:cs typeface="Times New Roman" pitchFamily="18" charset="0"/>
            </a:endParaRPr>
          </a:p>
        </p:txBody>
      </p:sp>
      <p:sp>
        <p:nvSpPr>
          <p:cNvPr id="13" name="Text Box 5">
            <a:extLst>
              <a:ext uri="{FF2B5EF4-FFF2-40B4-BE49-F238E27FC236}">
                <a16:creationId xmlns:a16="http://schemas.microsoft.com/office/drawing/2014/main" id="{77FBF8B5-0F91-4004-8B56-731EE10F1C5B}"/>
              </a:ext>
            </a:extLst>
          </p:cNvPr>
          <p:cNvSpPr txBox="1">
            <a:spLocks noChangeArrowheads="1"/>
          </p:cNvSpPr>
          <p:nvPr/>
        </p:nvSpPr>
        <p:spPr bwMode="auto">
          <a:xfrm>
            <a:off x="754484" y="1390739"/>
            <a:ext cx="7547305" cy="5386090"/>
          </a:xfrm>
          <a:prstGeom prst="rect">
            <a:avLst/>
          </a:prstGeom>
          <a:solidFill>
            <a:srgbClr val="FFC000"/>
          </a:solidFill>
          <a:ln w="22225">
            <a:solidFill>
              <a:sysClr val="windowText" lastClr="000000"/>
            </a:solidFill>
            <a:miter lim="800000"/>
            <a:headEnd/>
            <a:tailEnd/>
          </a:ln>
          <a:scene3d>
            <a:camera prst="orthographicFront"/>
            <a:lightRig rig="threePt" dir="t"/>
          </a:scene3d>
          <a:sp3d>
            <a:bevelT w="165100" prst="coolSlant"/>
            <a:bevelB/>
          </a:sp3d>
        </p:spPr>
        <p:txBody>
          <a:bodyPr wrap="square">
            <a:spAutoFit/>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s-MX" sz="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a:p>
            <a:pPr lvl="0" fontAlgn="base">
              <a:spcBef>
                <a:spcPct val="0"/>
              </a:spcBef>
              <a:spcAft>
                <a:spcPct val="0"/>
              </a:spcAft>
              <a:buClrTx/>
              <a:defRPr/>
            </a:pPr>
            <a:r>
              <a:rPr lang="en-US" b="1" kern="1200" dirty="0">
                <a:latin typeface="Calibri" panose="020F0502020204030204" pitchFamily="34" charset="0"/>
                <a:ea typeface="+mn-ea"/>
                <a:cs typeface="Calibri" panose="020F0502020204030204" pitchFamily="34" charset="0"/>
              </a:rPr>
              <a:t>VAR </a:t>
            </a:r>
            <a:r>
              <a:rPr lang="en-US" b="1" kern="1200" dirty="0" err="1">
                <a:latin typeface="Calibri" panose="020F0502020204030204" pitchFamily="34" charset="0"/>
                <a:ea typeface="+mn-ea"/>
                <a:cs typeface="Calibri" panose="020F0502020204030204" pitchFamily="34" charset="0"/>
              </a:rPr>
              <a:t>b_porc_aumento</a:t>
            </a:r>
            <a:r>
              <a:rPr lang="en-US" b="1" kern="1200" dirty="0">
                <a:latin typeface="Calibri" panose="020F0502020204030204" pitchFamily="34" charset="0"/>
                <a:ea typeface="+mn-ea"/>
                <a:cs typeface="Calibri" panose="020F0502020204030204" pitchFamily="34" charset="0"/>
              </a:rPr>
              <a:t> NUMBER</a:t>
            </a:r>
          </a:p>
          <a:p>
            <a:pPr lvl="0" fontAlgn="base">
              <a:spcBef>
                <a:spcPct val="0"/>
              </a:spcBef>
              <a:spcAft>
                <a:spcPct val="0"/>
              </a:spcAft>
              <a:buClrTx/>
              <a:defRPr/>
            </a:pPr>
            <a:r>
              <a:rPr lang="en-US" b="1" kern="1200" dirty="0">
                <a:latin typeface="Calibri" panose="020F0502020204030204" pitchFamily="34" charset="0"/>
                <a:ea typeface="+mn-ea"/>
                <a:cs typeface="Calibri" panose="020F0502020204030204" pitchFamily="34" charset="0"/>
              </a:rPr>
              <a:t>EXEC :</a:t>
            </a:r>
            <a:r>
              <a:rPr lang="en-US" b="1" kern="1200" dirty="0" err="1">
                <a:latin typeface="Calibri" panose="020F0502020204030204" pitchFamily="34" charset="0"/>
                <a:ea typeface="+mn-ea"/>
                <a:cs typeface="Calibri" panose="020F0502020204030204" pitchFamily="34" charset="0"/>
              </a:rPr>
              <a:t>b_porc_aumento</a:t>
            </a:r>
            <a:r>
              <a:rPr lang="en-US" b="1" kern="1200" dirty="0">
                <a:latin typeface="Calibri" panose="020F0502020204030204" pitchFamily="34" charset="0"/>
                <a:ea typeface="+mn-ea"/>
                <a:cs typeface="Calibri" panose="020F0502020204030204" pitchFamily="34" charset="0"/>
              </a:rPr>
              <a:t>:=1.25</a:t>
            </a:r>
          </a:p>
          <a:p>
            <a:pPr lvl="0" fontAlgn="base">
              <a:spcBef>
                <a:spcPct val="0"/>
              </a:spcBef>
              <a:spcAft>
                <a:spcPct val="0"/>
              </a:spcAft>
              <a:buClrTx/>
              <a:defRPr/>
            </a:pPr>
            <a:r>
              <a:rPr lang="en-US" b="1" kern="1200" dirty="0">
                <a:latin typeface="Calibri" panose="020F0502020204030204" pitchFamily="34" charset="0"/>
                <a:ea typeface="+mn-ea"/>
                <a:cs typeface="Calibri" panose="020F0502020204030204" pitchFamily="34" charset="0"/>
              </a:rPr>
              <a:t>DECLARE</a:t>
            </a:r>
          </a:p>
          <a:p>
            <a:pPr lvl="0" fontAlgn="base">
              <a:spcBef>
                <a:spcPct val="0"/>
              </a:spcBef>
              <a:spcAft>
                <a:spcPct val="0"/>
              </a:spcAft>
              <a:buClrTx/>
              <a:defRPr/>
            </a:pPr>
            <a:r>
              <a:rPr lang="en-US" b="1" kern="1200" dirty="0">
                <a:solidFill>
                  <a:srgbClr val="C00000"/>
                </a:solidFill>
                <a:latin typeface="Calibri" panose="020F0502020204030204" pitchFamily="34" charset="0"/>
                <a:ea typeface="+mn-ea"/>
                <a:cs typeface="Calibri" panose="020F0502020204030204" pitchFamily="34" charset="0"/>
              </a:rPr>
              <a:t>TYPE </a:t>
            </a:r>
            <a:r>
              <a:rPr lang="en-US" b="1" kern="1200" dirty="0" err="1">
                <a:solidFill>
                  <a:srgbClr val="C00000"/>
                </a:solidFill>
                <a:latin typeface="Calibri" panose="020F0502020204030204" pitchFamily="34" charset="0"/>
                <a:ea typeface="+mn-ea"/>
                <a:cs typeface="Calibri" panose="020F0502020204030204" pitchFamily="34" charset="0"/>
              </a:rPr>
              <a:t>tipo_reg_empleado</a:t>
            </a:r>
            <a:r>
              <a:rPr lang="en-US" b="1" kern="1200" dirty="0">
                <a:solidFill>
                  <a:srgbClr val="C00000"/>
                </a:solidFill>
                <a:latin typeface="Calibri" panose="020F0502020204030204" pitchFamily="34" charset="0"/>
                <a:ea typeface="+mn-ea"/>
                <a:cs typeface="Calibri" panose="020F0502020204030204" pitchFamily="34" charset="0"/>
              </a:rPr>
              <a:t> IS RECORD</a:t>
            </a:r>
          </a:p>
          <a:p>
            <a:pPr lvl="0" fontAlgn="base">
              <a:spcBef>
                <a:spcPct val="0"/>
              </a:spcBef>
              <a:spcAft>
                <a:spcPct val="0"/>
              </a:spcAft>
              <a:buClrTx/>
              <a:defRPr/>
            </a:pPr>
            <a:r>
              <a:rPr lang="en-US" b="1" kern="1200" dirty="0">
                <a:solidFill>
                  <a:srgbClr val="C00000"/>
                </a:solidFill>
                <a:latin typeface="Calibri" panose="020F0502020204030204" pitchFamily="34" charset="0"/>
                <a:ea typeface="+mn-ea"/>
                <a:cs typeface="Calibri" panose="020F0502020204030204" pitchFamily="34" charset="0"/>
              </a:rPr>
              <a:t>(</a:t>
            </a:r>
            <a:r>
              <a:rPr lang="en-US" b="1" kern="1200" dirty="0" err="1">
                <a:solidFill>
                  <a:srgbClr val="C00000"/>
                </a:solidFill>
                <a:latin typeface="Calibri" panose="020F0502020204030204" pitchFamily="34" charset="0"/>
                <a:ea typeface="+mn-ea"/>
                <a:cs typeface="Calibri" panose="020F0502020204030204" pitchFamily="34" charset="0"/>
              </a:rPr>
              <a:t>sal_prom</a:t>
            </a:r>
            <a:r>
              <a:rPr lang="en-US" b="1" kern="1200" dirty="0">
                <a:solidFill>
                  <a:srgbClr val="C00000"/>
                </a:solidFill>
                <a:latin typeface="Calibri" panose="020F0502020204030204" pitchFamily="34" charset="0"/>
                <a:ea typeface="+mn-ea"/>
                <a:cs typeface="Calibri" panose="020F0502020204030204" pitchFamily="34" charset="0"/>
              </a:rPr>
              <a:t> NUMBER(7),</a:t>
            </a:r>
          </a:p>
          <a:p>
            <a:pPr lvl="0" fontAlgn="base">
              <a:spcBef>
                <a:spcPct val="0"/>
              </a:spcBef>
              <a:spcAft>
                <a:spcPct val="0"/>
              </a:spcAft>
              <a:buClrTx/>
              <a:defRPr/>
            </a:pPr>
            <a:r>
              <a:rPr lang="en-US" b="1" kern="1200" dirty="0">
                <a:solidFill>
                  <a:srgbClr val="C00000"/>
                </a:solidFill>
                <a:latin typeface="Calibri" panose="020F0502020204030204" pitchFamily="34" charset="0"/>
                <a:ea typeface="+mn-ea"/>
                <a:cs typeface="Calibri" panose="020F0502020204030204" pitchFamily="34" charset="0"/>
              </a:rPr>
              <a:t> </a:t>
            </a:r>
            <a:r>
              <a:rPr lang="en-US" b="1" kern="1200" dirty="0" err="1">
                <a:solidFill>
                  <a:srgbClr val="C00000"/>
                </a:solidFill>
                <a:latin typeface="Calibri" panose="020F0502020204030204" pitchFamily="34" charset="0"/>
                <a:ea typeface="+mn-ea"/>
                <a:cs typeface="Calibri" panose="020F0502020204030204" pitchFamily="34" charset="0"/>
              </a:rPr>
              <a:t>id_emp_min</a:t>
            </a:r>
            <a:r>
              <a:rPr lang="en-US" b="1" kern="1200" dirty="0">
                <a:solidFill>
                  <a:srgbClr val="C00000"/>
                </a:solidFill>
                <a:latin typeface="Calibri" panose="020F0502020204030204" pitchFamily="34" charset="0"/>
                <a:ea typeface="+mn-ea"/>
                <a:cs typeface="Calibri" panose="020F0502020204030204" pitchFamily="34" charset="0"/>
              </a:rPr>
              <a:t> NUMBER(3),</a:t>
            </a:r>
          </a:p>
          <a:p>
            <a:pPr lvl="0" fontAlgn="base">
              <a:spcBef>
                <a:spcPct val="0"/>
              </a:spcBef>
              <a:spcAft>
                <a:spcPct val="0"/>
              </a:spcAft>
              <a:buClrTx/>
              <a:defRPr/>
            </a:pPr>
            <a:r>
              <a:rPr lang="en-US" b="1" kern="1200" dirty="0">
                <a:solidFill>
                  <a:srgbClr val="C00000"/>
                </a:solidFill>
                <a:latin typeface="Calibri" panose="020F0502020204030204" pitchFamily="34" charset="0"/>
                <a:ea typeface="+mn-ea"/>
                <a:cs typeface="Calibri" panose="020F0502020204030204" pitchFamily="34" charset="0"/>
              </a:rPr>
              <a:t> </a:t>
            </a:r>
            <a:r>
              <a:rPr lang="en-US" b="1" kern="1200" dirty="0" err="1">
                <a:solidFill>
                  <a:srgbClr val="C00000"/>
                </a:solidFill>
                <a:latin typeface="Calibri" panose="020F0502020204030204" pitchFamily="34" charset="0"/>
                <a:ea typeface="+mn-ea"/>
                <a:cs typeface="Calibri" panose="020F0502020204030204" pitchFamily="34" charset="0"/>
              </a:rPr>
              <a:t>id_emp_max</a:t>
            </a:r>
            <a:r>
              <a:rPr lang="en-US" b="1" kern="1200" dirty="0">
                <a:solidFill>
                  <a:srgbClr val="C00000"/>
                </a:solidFill>
                <a:latin typeface="Calibri" panose="020F0502020204030204" pitchFamily="34" charset="0"/>
                <a:ea typeface="+mn-ea"/>
                <a:cs typeface="Calibri" panose="020F0502020204030204" pitchFamily="34" charset="0"/>
              </a:rPr>
              <a:t> NUMBER(3))</a:t>
            </a:r>
            <a:r>
              <a:rPr lang="en-US" b="1" kern="1200" dirty="0">
                <a:latin typeface="Calibri" panose="020F0502020204030204" pitchFamily="34" charset="0"/>
                <a:ea typeface="+mn-ea"/>
                <a:cs typeface="Calibri" panose="020F0502020204030204" pitchFamily="34" charset="0"/>
              </a:rPr>
              <a:t>;</a:t>
            </a:r>
          </a:p>
          <a:p>
            <a:pPr lvl="0" fontAlgn="base">
              <a:spcBef>
                <a:spcPct val="0"/>
              </a:spcBef>
              <a:spcAft>
                <a:spcPct val="0"/>
              </a:spcAft>
              <a:buClrTx/>
              <a:defRPr/>
            </a:pPr>
            <a:r>
              <a:rPr lang="en-US" b="1" kern="1200" dirty="0" err="1">
                <a:solidFill>
                  <a:srgbClr val="0000DE"/>
                </a:solidFill>
                <a:latin typeface="Calibri" panose="020F0502020204030204" pitchFamily="34" charset="0"/>
                <a:ea typeface="+mn-ea"/>
                <a:cs typeface="Calibri" panose="020F0502020204030204" pitchFamily="34" charset="0"/>
              </a:rPr>
              <a:t>reg_empleado</a:t>
            </a:r>
            <a:r>
              <a:rPr lang="en-US" b="1" kern="1200" dirty="0">
                <a:latin typeface="Calibri" panose="020F0502020204030204" pitchFamily="34" charset="0"/>
                <a:ea typeface="+mn-ea"/>
                <a:cs typeface="Calibri" panose="020F0502020204030204" pitchFamily="34" charset="0"/>
              </a:rPr>
              <a:t> </a:t>
            </a:r>
            <a:r>
              <a:rPr lang="en-US" b="1" kern="1200" dirty="0">
                <a:solidFill>
                  <a:srgbClr val="C00000"/>
                </a:solidFill>
                <a:latin typeface="Calibri" panose="020F0502020204030204" pitchFamily="34" charset="0"/>
                <a:ea typeface="+mn-ea"/>
                <a:cs typeface="Calibri" panose="020F0502020204030204" pitchFamily="34" charset="0"/>
              </a:rPr>
              <a:t> </a:t>
            </a:r>
            <a:r>
              <a:rPr lang="en-US" b="1" kern="1200" dirty="0" err="1">
                <a:solidFill>
                  <a:srgbClr val="C00000"/>
                </a:solidFill>
                <a:latin typeface="Calibri" panose="020F0502020204030204" pitchFamily="34" charset="0"/>
                <a:ea typeface="+mn-ea"/>
                <a:cs typeface="Calibri" panose="020F0502020204030204" pitchFamily="34" charset="0"/>
              </a:rPr>
              <a:t>tipo_reg_empleado</a:t>
            </a:r>
            <a:r>
              <a:rPr lang="en-US" b="1" kern="1200" dirty="0">
                <a:latin typeface="Calibri" panose="020F0502020204030204" pitchFamily="34" charset="0"/>
                <a:ea typeface="+mn-ea"/>
                <a:cs typeface="Calibri" panose="020F0502020204030204" pitchFamily="34" charset="0"/>
              </a:rPr>
              <a:t>;</a:t>
            </a:r>
          </a:p>
          <a:p>
            <a:pPr lvl="0" fontAlgn="base">
              <a:spcBef>
                <a:spcPct val="0"/>
              </a:spcBef>
              <a:spcAft>
                <a:spcPct val="0"/>
              </a:spcAft>
              <a:buClrTx/>
              <a:defRPr/>
            </a:pPr>
            <a:r>
              <a:rPr lang="en-US" b="1" kern="1200" dirty="0" err="1">
                <a:latin typeface="Calibri" panose="020F0502020204030204" pitchFamily="34" charset="0"/>
                <a:ea typeface="+mn-ea"/>
                <a:cs typeface="Calibri" panose="020F0502020204030204" pitchFamily="34" charset="0"/>
              </a:rPr>
              <a:t>v_tot_emp_act</a:t>
            </a:r>
            <a:r>
              <a:rPr lang="en-US" b="1" kern="1200" dirty="0">
                <a:latin typeface="Calibri" panose="020F0502020204030204" pitchFamily="34" charset="0"/>
                <a:ea typeface="+mn-ea"/>
                <a:cs typeface="Calibri" panose="020F0502020204030204" pitchFamily="34" charset="0"/>
              </a:rPr>
              <a:t> NUMBER(3):=0;</a:t>
            </a:r>
          </a:p>
          <a:p>
            <a:pPr lvl="0" fontAlgn="base">
              <a:spcBef>
                <a:spcPct val="0"/>
              </a:spcBef>
              <a:spcAft>
                <a:spcPct val="0"/>
              </a:spcAft>
              <a:buClrTx/>
              <a:defRPr/>
            </a:pPr>
            <a:r>
              <a:rPr lang="en-US" b="1" kern="1200" dirty="0">
                <a:latin typeface="Calibri" panose="020F0502020204030204" pitchFamily="34" charset="0"/>
                <a:ea typeface="+mn-ea"/>
                <a:cs typeface="Calibri" panose="020F0502020204030204" pitchFamily="34" charset="0"/>
              </a:rPr>
              <a:t>BEGIN</a:t>
            </a:r>
          </a:p>
          <a:p>
            <a:pPr lvl="0" fontAlgn="base">
              <a:spcBef>
                <a:spcPct val="0"/>
              </a:spcBef>
              <a:spcAft>
                <a:spcPct val="0"/>
              </a:spcAft>
              <a:buClrTx/>
              <a:defRPr/>
            </a:pPr>
            <a:r>
              <a:rPr lang="en-US" b="1" kern="1200" dirty="0">
                <a:latin typeface="Calibri" panose="020F0502020204030204" pitchFamily="34" charset="0"/>
                <a:ea typeface="+mn-ea"/>
                <a:cs typeface="Calibri" panose="020F0502020204030204" pitchFamily="34" charset="0"/>
              </a:rPr>
              <a:t>  SELECT ROUND(AVG(salary)),MIN(</a:t>
            </a:r>
            <a:r>
              <a:rPr lang="en-US" b="1" kern="1200" dirty="0" err="1">
                <a:latin typeface="Calibri" panose="020F0502020204030204" pitchFamily="34" charset="0"/>
                <a:ea typeface="+mn-ea"/>
                <a:cs typeface="Calibri" panose="020F0502020204030204" pitchFamily="34" charset="0"/>
              </a:rPr>
              <a:t>employee_id</a:t>
            </a:r>
            <a:r>
              <a:rPr lang="en-US" b="1" kern="1200" dirty="0">
                <a:latin typeface="Calibri" panose="020F0502020204030204" pitchFamily="34" charset="0"/>
                <a:ea typeface="+mn-ea"/>
                <a:cs typeface="Calibri" panose="020F0502020204030204" pitchFamily="34" charset="0"/>
              </a:rPr>
              <a:t>), MAX(</a:t>
            </a:r>
            <a:r>
              <a:rPr lang="en-US" b="1" kern="1200" dirty="0" err="1">
                <a:latin typeface="Calibri" panose="020F0502020204030204" pitchFamily="34" charset="0"/>
                <a:ea typeface="+mn-ea"/>
                <a:cs typeface="Calibri" panose="020F0502020204030204" pitchFamily="34" charset="0"/>
              </a:rPr>
              <a:t>employee_id</a:t>
            </a:r>
            <a:r>
              <a:rPr lang="en-US" b="1" kern="1200" dirty="0">
                <a:latin typeface="Calibri" panose="020F0502020204030204" pitchFamily="34" charset="0"/>
                <a:ea typeface="+mn-ea"/>
                <a:cs typeface="Calibri" panose="020F0502020204030204" pitchFamily="34" charset="0"/>
              </a:rPr>
              <a:t>)</a:t>
            </a:r>
          </a:p>
          <a:p>
            <a:pPr lvl="0" fontAlgn="base">
              <a:spcBef>
                <a:spcPct val="0"/>
              </a:spcBef>
              <a:spcAft>
                <a:spcPct val="0"/>
              </a:spcAft>
              <a:buClrTx/>
              <a:defRPr/>
            </a:pPr>
            <a:r>
              <a:rPr lang="en-US" b="1" kern="1200" dirty="0">
                <a:latin typeface="Calibri" panose="020F0502020204030204" pitchFamily="34" charset="0"/>
                <a:ea typeface="+mn-ea"/>
                <a:cs typeface="Calibri" panose="020F0502020204030204" pitchFamily="34" charset="0"/>
              </a:rPr>
              <a:t>    INTO </a:t>
            </a:r>
            <a:r>
              <a:rPr lang="en-US" b="1" kern="1200" dirty="0" err="1">
                <a:solidFill>
                  <a:srgbClr val="0000DE"/>
                </a:solidFill>
                <a:latin typeface="Calibri" panose="020F0502020204030204" pitchFamily="34" charset="0"/>
                <a:cs typeface="Calibri" panose="020F0502020204030204" pitchFamily="34" charset="0"/>
              </a:rPr>
              <a:t>reg_empleado</a:t>
            </a:r>
            <a:endParaRPr lang="en-US" b="1" kern="1200" dirty="0">
              <a:latin typeface="Calibri" panose="020F0502020204030204" pitchFamily="34" charset="0"/>
              <a:ea typeface="+mn-ea"/>
              <a:cs typeface="Calibri" panose="020F0502020204030204" pitchFamily="34" charset="0"/>
            </a:endParaRPr>
          </a:p>
          <a:p>
            <a:pPr lvl="0" fontAlgn="base">
              <a:spcBef>
                <a:spcPct val="0"/>
              </a:spcBef>
              <a:spcAft>
                <a:spcPct val="0"/>
              </a:spcAft>
              <a:buClrTx/>
              <a:defRPr/>
            </a:pPr>
            <a:r>
              <a:rPr lang="en-US" b="1" kern="1200" dirty="0">
                <a:latin typeface="Calibri" panose="020F0502020204030204" pitchFamily="34" charset="0"/>
                <a:ea typeface="+mn-ea"/>
                <a:cs typeface="Calibri" panose="020F0502020204030204" pitchFamily="34" charset="0"/>
              </a:rPr>
              <a:t>    FROM employees;    </a:t>
            </a:r>
          </a:p>
          <a:p>
            <a:pPr lvl="0" fontAlgn="base">
              <a:spcBef>
                <a:spcPct val="0"/>
              </a:spcBef>
              <a:spcAft>
                <a:spcPct val="0"/>
              </a:spcAft>
              <a:buClrTx/>
              <a:defRPr/>
            </a:pPr>
            <a:r>
              <a:rPr lang="en-US" b="1" kern="1200" dirty="0">
                <a:latin typeface="Calibri" panose="020F0502020204030204" pitchFamily="34" charset="0"/>
                <a:ea typeface="+mn-ea"/>
                <a:cs typeface="Calibri" panose="020F0502020204030204" pitchFamily="34" charset="0"/>
              </a:rPr>
              <a:t>   FOR </a:t>
            </a:r>
            <a:r>
              <a:rPr lang="en-US" b="1" kern="1200" dirty="0" err="1">
                <a:latin typeface="Calibri" panose="020F0502020204030204" pitchFamily="34" charset="0"/>
                <a:ea typeface="+mn-ea"/>
                <a:cs typeface="Calibri" panose="020F0502020204030204" pitchFamily="34" charset="0"/>
              </a:rPr>
              <a:t>i</a:t>
            </a:r>
            <a:r>
              <a:rPr lang="en-US" b="1" kern="1200" dirty="0">
                <a:latin typeface="Calibri" panose="020F0502020204030204" pitchFamily="34" charset="0"/>
                <a:ea typeface="+mn-ea"/>
                <a:cs typeface="Calibri" panose="020F0502020204030204" pitchFamily="34" charset="0"/>
              </a:rPr>
              <a:t> IN </a:t>
            </a:r>
            <a:r>
              <a:rPr lang="en-US" b="1" kern="1200" dirty="0" err="1">
                <a:solidFill>
                  <a:srgbClr val="0000DE"/>
                </a:solidFill>
                <a:latin typeface="Calibri" panose="020F0502020204030204" pitchFamily="34" charset="0"/>
                <a:ea typeface="+mn-ea"/>
                <a:cs typeface="Calibri" panose="020F0502020204030204" pitchFamily="34" charset="0"/>
              </a:rPr>
              <a:t>reg_empleado</a:t>
            </a:r>
            <a:r>
              <a:rPr lang="en-US" b="1" kern="1200" dirty="0" err="1">
                <a:latin typeface="Calibri" panose="020F0502020204030204" pitchFamily="34" charset="0"/>
                <a:ea typeface="+mn-ea"/>
                <a:cs typeface="Calibri" panose="020F0502020204030204" pitchFamily="34" charset="0"/>
              </a:rPr>
              <a:t>.</a:t>
            </a:r>
            <a:r>
              <a:rPr lang="en-US" b="1" kern="1200" dirty="0" err="1">
                <a:solidFill>
                  <a:srgbClr val="C00000"/>
                </a:solidFill>
                <a:latin typeface="Calibri" panose="020F0502020204030204" pitchFamily="34" charset="0"/>
                <a:ea typeface="+mn-ea"/>
                <a:cs typeface="Calibri" panose="020F0502020204030204" pitchFamily="34" charset="0"/>
              </a:rPr>
              <a:t>id_emp_min</a:t>
            </a:r>
            <a:r>
              <a:rPr lang="en-US" b="1" kern="1200" dirty="0">
                <a:latin typeface="Calibri" panose="020F0502020204030204" pitchFamily="34" charset="0"/>
                <a:ea typeface="+mn-ea"/>
                <a:cs typeface="Calibri" panose="020F0502020204030204" pitchFamily="34" charset="0"/>
              </a:rPr>
              <a:t> .. </a:t>
            </a:r>
            <a:r>
              <a:rPr lang="en-US" b="1" kern="1200" dirty="0" err="1">
                <a:solidFill>
                  <a:srgbClr val="0000DE"/>
                </a:solidFill>
                <a:latin typeface="Calibri" panose="020F0502020204030204" pitchFamily="34" charset="0"/>
                <a:ea typeface="+mn-ea"/>
                <a:cs typeface="Calibri" panose="020F0502020204030204" pitchFamily="34" charset="0"/>
              </a:rPr>
              <a:t>reg_empleado</a:t>
            </a:r>
            <a:r>
              <a:rPr lang="en-US" b="1" kern="1200" dirty="0" err="1">
                <a:latin typeface="Calibri" panose="020F0502020204030204" pitchFamily="34" charset="0"/>
                <a:ea typeface="+mn-ea"/>
                <a:cs typeface="Calibri" panose="020F0502020204030204" pitchFamily="34" charset="0"/>
              </a:rPr>
              <a:t>.</a:t>
            </a:r>
            <a:r>
              <a:rPr lang="en-US" b="1" kern="1200" dirty="0" err="1">
                <a:solidFill>
                  <a:srgbClr val="C00000"/>
                </a:solidFill>
                <a:latin typeface="Calibri" panose="020F0502020204030204" pitchFamily="34" charset="0"/>
                <a:ea typeface="+mn-ea"/>
                <a:cs typeface="Calibri" panose="020F0502020204030204" pitchFamily="34" charset="0"/>
              </a:rPr>
              <a:t>id_emp_max</a:t>
            </a:r>
            <a:r>
              <a:rPr lang="en-US" b="1" kern="1200" dirty="0">
                <a:latin typeface="Calibri" panose="020F0502020204030204" pitchFamily="34" charset="0"/>
                <a:ea typeface="+mn-ea"/>
                <a:cs typeface="Calibri" panose="020F0502020204030204" pitchFamily="34" charset="0"/>
              </a:rPr>
              <a:t> LOOP</a:t>
            </a:r>
          </a:p>
          <a:p>
            <a:pPr lvl="0" fontAlgn="base">
              <a:spcBef>
                <a:spcPct val="0"/>
              </a:spcBef>
              <a:spcAft>
                <a:spcPct val="0"/>
              </a:spcAft>
              <a:buClrTx/>
              <a:defRPr/>
            </a:pPr>
            <a:r>
              <a:rPr lang="en-US" b="1" kern="1200" dirty="0">
                <a:latin typeface="Calibri" panose="020F0502020204030204" pitchFamily="34" charset="0"/>
                <a:ea typeface="+mn-ea"/>
                <a:cs typeface="Calibri" panose="020F0502020204030204" pitchFamily="34" charset="0"/>
              </a:rPr>
              <a:t>       UPDATE </a:t>
            </a:r>
            <a:r>
              <a:rPr lang="en-US" b="1" kern="1200" dirty="0" err="1">
                <a:latin typeface="Calibri" panose="020F0502020204030204" pitchFamily="34" charset="0"/>
                <a:ea typeface="+mn-ea"/>
                <a:cs typeface="Calibri" panose="020F0502020204030204" pitchFamily="34" charset="0"/>
              </a:rPr>
              <a:t>empleados</a:t>
            </a:r>
            <a:endParaRPr lang="en-US" b="1" kern="1200" dirty="0">
              <a:latin typeface="Calibri" panose="020F0502020204030204" pitchFamily="34" charset="0"/>
              <a:ea typeface="+mn-ea"/>
              <a:cs typeface="Calibri" panose="020F0502020204030204" pitchFamily="34" charset="0"/>
            </a:endParaRPr>
          </a:p>
          <a:p>
            <a:pPr lvl="0" fontAlgn="base">
              <a:spcBef>
                <a:spcPct val="0"/>
              </a:spcBef>
              <a:spcAft>
                <a:spcPct val="0"/>
              </a:spcAft>
              <a:buClrTx/>
              <a:defRPr/>
            </a:pPr>
            <a:r>
              <a:rPr lang="en-US" b="1" kern="1200" dirty="0">
                <a:latin typeface="Calibri" panose="020F0502020204030204" pitchFamily="34" charset="0"/>
                <a:ea typeface="+mn-ea"/>
                <a:cs typeface="Calibri" panose="020F0502020204030204" pitchFamily="34" charset="0"/>
              </a:rPr>
              <a:t>          SET salary=ROUND(salary*:</a:t>
            </a:r>
            <a:r>
              <a:rPr lang="en-US" b="1" kern="1200" dirty="0" err="1">
                <a:latin typeface="Calibri" panose="020F0502020204030204" pitchFamily="34" charset="0"/>
                <a:ea typeface="+mn-ea"/>
                <a:cs typeface="Calibri" panose="020F0502020204030204" pitchFamily="34" charset="0"/>
              </a:rPr>
              <a:t>b_porc_aumento</a:t>
            </a:r>
            <a:r>
              <a:rPr lang="en-US" b="1" kern="1200" dirty="0">
                <a:latin typeface="Calibri" panose="020F0502020204030204" pitchFamily="34" charset="0"/>
                <a:ea typeface="+mn-ea"/>
                <a:cs typeface="Calibri" panose="020F0502020204030204" pitchFamily="34" charset="0"/>
              </a:rPr>
              <a:t>)</a:t>
            </a:r>
          </a:p>
          <a:p>
            <a:pPr lvl="0" fontAlgn="base">
              <a:spcBef>
                <a:spcPct val="0"/>
              </a:spcBef>
              <a:spcAft>
                <a:spcPct val="0"/>
              </a:spcAft>
              <a:buClrTx/>
              <a:defRPr/>
            </a:pPr>
            <a:r>
              <a:rPr lang="en-US" b="1" kern="1200" dirty="0">
                <a:latin typeface="Calibri" panose="020F0502020204030204" pitchFamily="34" charset="0"/>
                <a:ea typeface="+mn-ea"/>
                <a:cs typeface="Calibri" panose="020F0502020204030204" pitchFamily="34" charset="0"/>
              </a:rPr>
              <a:t>        WHERE </a:t>
            </a:r>
            <a:r>
              <a:rPr lang="en-US" b="1" kern="1200" dirty="0" err="1">
                <a:latin typeface="Calibri" panose="020F0502020204030204" pitchFamily="34" charset="0"/>
                <a:ea typeface="+mn-ea"/>
                <a:cs typeface="Calibri" panose="020F0502020204030204" pitchFamily="34" charset="0"/>
              </a:rPr>
              <a:t>employee_id</a:t>
            </a:r>
            <a:r>
              <a:rPr lang="en-US" b="1" kern="1200" dirty="0">
                <a:latin typeface="Calibri" panose="020F0502020204030204" pitchFamily="34" charset="0"/>
                <a:ea typeface="+mn-ea"/>
                <a:cs typeface="Calibri" panose="020F0502020204030204" pitchFamily="34" charset="0"/>
              </a:rPr>
              <a:t>=</a:t>
            </a:r>
            <a:r>
              <a:rPr lang="en-US" b="1" kern="1200" dirty="0" err="1">
                <a:latin typeface="Calibri" panose="020F0502020204030204" pitchFamily="34" charset="0"/>
                <a:ea typeface="+mn-ea"/>
                <a:cs typeface="Calibri" panose="020F0502020204030204" pitchFamily="34" charset="0"/>
              </a:rPr>
              <a:t>i</a:t>
            </a:r>
            <a:endParaRPr lang="en-US" b="1" kern="1200" dirty="0">
              <a:latin typeface="Calibri" panose="020F0502020204030204" pitchFamily="34" charset="0"/>
              <a:ea typeface="+mn-ea"/>
              <a:cs typeface="Calibri" panose="020F0502020204030204" pitchFamily="34" charset="0"/>
            </a:endParaRPr>
          </a:p>
          <a:p>
            <a:pPr lvl="0" fontAlgn="base">
              <a:spcBef>
                <a:spcPct val="0"/>
              </a:spcBef>
              <a:spcAft>
                <a:spcPct val="0"/>
              </a:spcAft>
              <a:buClrTx/>
              <a:defRPr/>
            </a:pPr>
            <a:r>
              <a:rPr lang="en-US" b="1" kern="1200" dirty="0">
                <a:latin typeface="Calibri" panose="020F0502020204030204" pitchFamily="34" charset="0"/>
                <a:ea typeface="+mn-ea"/>
                <a:cs typeface="Calibri" panose="020F0502020204030204" pitchFamily="34" charset="0"/>
              </a:rPr>
              <a:t>          AND salary &lt; </a:t>
            </a:r>
            <a:r>
              <a:rPr lang="en-US" b="1" kern="1200" dirty="0" err="1">
                <a:solidFill>
                  <a:srgbClr val="0000DE"/>
                </a:solidFill>
                <a:latin typeface="Calibri" panose="020F0502020204030204" pitchFamily="34" charset="0"/>
                <a:ea typeface="+mn-ea"/>
                <a:cs typeface="Calibri" panose="020F0502020204030204" pitchFamily="34" charset="0"/>
              </a:rPr>
              <a:t>reg_empleado</a:t>
            </a:r>
            <a:r>
              <a:rPr lang="en-US" b="1" kern="1200" dirty="0" err="1">
                <a:latin typeface="Calibri" panose="020F0502020204030204" pitchFamily="34" charset="0"/>
                <a:ea typeface="+mn-ea"/>
                <a:cs typeface="Calibri" panose="020F0502020204030204" pitchFamily="34" charset="0"/>
              </a:rPr>
              <a:t>.</a:t>
            </a:r>
            <a:r>
              <a:rPr lang="en-US" b="1" kern="1200" dirty="0" err="1">
                <a:solidFill>
                  <a:srgbClr val="C00000"/>
                </a:solidFill>
                <a:latin typeface="Calibri" panose="020F0502020204030204" pitchFamily="34" charset="0"/>
                <a:ea typeface="+mn-ea"/>
                <a:cs typeface="Calibri" panose="020F0502020204030204" pitchFamily="34" charset="0"/>
              </a:rPr>
              <a:t>sal_prom</a:t>
            </a:r>
            <a:r>
              <a:rPr lang="en-US" b="1" kern="1200" dirty="0">
                <a:latin typeface="Calibri" panose="020F0502020204030204" pitchFamily="34" charset="0"/>
                <a:ea typeface="+mn-ea"/>
                <a:cs typeface="Calibri" panose="020F0502020204030204" pitchFamily="34" charset="0"/>
              </a:rPr>
              <a:t>;</a:t>
            </a:r>
          </a:p>
          <a:p>
            <a:pPr lvl="0" fontAlgn="base">
              <a:spcBef>
                <a:spcPct val="0"/>
              </a:spcBef>
              <a:spcAft>
                <a:spcPct val="0"/>
              </a:spcAft>
              <a:buClrTx/>
              <a:defRPr/>
            </a:pPr>
            <a:r>
              <a:rPr lang="en-US" b="1" kern="1200" dirty="0">
                <a:latin typeface="Calibri" panose="020F0502020204030204" pitchFamily="34" charset="0"/>
                <a:ea typeface="+mn-ea"/>
                <a:cs typeface="Calibri" panose="020F0502020204030204" pitchFamily="34" charset="0"/>
              </a:rPr>
              <a:t>        IF SQL%ROWCOUNT &gt; 0 THEN</a:t>
            </a:r>
          </a:p>
          <a:p>
            <a:pPr lvl="0" fontAlgn="base">
              <a:spcBef>
                <a:spcPct val="0"/>
              </a:spcBef>
              <a:spcAft>
                <a:spcPct val="0"/>
              </a:spcAft>
              <a:buClrTx/>
              <a:defRPr/>
            </a:pPr>
            <a:r>
              <a:rPr lang="en-US" b="1" kern="1200" dirty="0">
                <a:latin typeface="Calibri" panose="020F0502020204030204" pitchFamily="34" charset="0"/>
                <a:ea typeface="+mn-ea"/>
                <a:cs typeface="Calibri" panose="020F0502020204030204" pitchFamily="34" charset="0"/>
              </a:rPr>
              <a:t>           </a:t>
            </a:r>
            <a:r>
              <a:rPr lang="en-US" b="1" kern="1200" dirty="0" err="1">
                <a:latin typeface="Calibri" panose="020F0502020204030204" pitchFamily="34" charset="0"/>
                <a:ea typeface="+mn-ea"/>
                <a:cs typeface="Calibri" panose="020F0502020204030204" pitchFamily="34" charset="0"/>
              </a:rPr>
              <a:t>v_tot_emp_act</a:t>
            </a:r>
            <a:r>
              <a:rPr lang="en-US" b="1" kern="1200" dirty="0">
                <a:latin typeface="Calibri" panose="020F0502020204030204" pitchFamily="34" charset="0"/>
                <a:ea typeface="+mn-ea"/>
                <a:cs typeface="Calibri" panose="020F0502020204030204" pitchFamily="34" charset="0"/>
              </a:rPr>
              <a:t>:=v_tot_emp_act+1;</a:t>
            </a:r>
          </a:p>
          <a:p>
            <a:pPr lvl="0" fontAlgn="base">
              <a:spcBef>
                <a:spcPct val="0"/>
              </a:spcBef>
              <a:spcAft>
                <a:spcPct val="0"/>
              </a:spcAft>
              <a:buClrTx/>
              <a:defRPr/>
            </a:pPr>
            <a:r>
              <a:rPr lang="en-US" b="1" kern="1200" dirty="0">
                <a:latin typeface="Calibri" panose="020F0502020204030204" pitchFamily="34" charset="0"/>
                <a:ea typeface="+mn-ea"/>
                <a:cs typeface="Calibri" panose="020F0502020204030204" pitchFamily="34" charset="0"/>
              </a:rPr>
              <a:t>        END IF;</a:t>
            </a:r>
          </a:p>
          <a:p>
            <a:pPr lvl="0" fontAlgn="base">
              <a:spcBef>
                <a:spcPct val="0"/>
              </a:spcBef>
              <a:spcAft>
                <a:spcPct val="0"/>
              </a:spcAft>
              <a:buClrTx/>
              <a:defRPr/>
            </a:pPr>
            <a:r>
              <a:rPr lang="en-US" b="1" kern="1200" dirty="0">
                <a:latin typeface="Calibri" panose="020F0502020204030204" pitchFamily="34" charset="0"/>
                <a:ea typeface="+mn-ea"/>
                <a:cs typeface="Calibri" panose="020F0502020204030204" pitchFamily="34" charset="0"/>
              </a:rPr>
              <a:t>   END LOOP;</a:t>
            </a:r>
          </a:p>
          <a:p>
            <a:pPr lvl="0" fontAlgn="base">
              <a:spcBef>
                <a:spcPct val="0"/>
              </a:spcBef>
              <a:spcAft>
                <a:spcPct val="0"/>
              </a:spcAft>
              <a:buClrTx/>
              <a:defRPr/>
            </a:pPr>
            <a:r>
              <a:rPr lang="en-US" b="1" kern="1200" dirty="0">
                <a:latin typeface="Calibri" panose="020F0502020204030204" pitchFamily="34" charset="0"/>
                <a:ea typeface="+mn-ea"/>
                <a:cs typeface="Calibri" panose="020F0502020204030204" pitchFamily="34" charset="0"/>
              </a:rPr>
              <a:t>   DBMS_OUTPUT.PUT_LINE('Total de </a:t>
            </a:r>
            <a:r>
              <a:rPr lang="en-US" b="1" kern="1200" dirty="0" err="1">
                <a:latin typeface="Calibri" panose="020F0502020204030204" pitchFamily="34" charset="0"/>
                <a:ea typeface="+mn-ea"/>
                <a:cs typeface="Calibri" panose="020F0502020204030204" pitchFamily="34" charset="0"/>
              </a:rPr>
              <a:t>empleados</a:t>
            </a:r>
            <a:r>
              <a:rPr lang="en-US" b="1" kern="1200" dirty="0">
                <a:latin typeface="Calibri" panose="020F0502020204030204" pitchFamily="34" charset="0"/>
                <a:ea typeface="+mn-ea"/>
                <a:cs typeface="Calibri" panose="020F0502020204030204" pitchFamily="34" charset="0"/>
              </a:rPr>
              <a:t> </a:t>
            </a:r>
            <a:r>
              <a:rPr lang="en-US" b="1" kern="1200" dirty="0" err="1">
                <a:latin typeface="Calibri" panose="020F0502020204030204" pitchFamily="34" charset="0"/>
                <a:ea typeface="+mn-ea"/>
                <a:cs typeface="Calibri" panose="020F0502020204030204" pitchFamily="34" charset="0"/>
              </a:rPr>
              <a:t>actualizados</a:t>
            </a:r>
            <a:r>
              <a:rPr lang="en-US" b="1" kern="1200" dirty="0">
                <a:latin typeface="Calibri" panose="020F0502020204030204" pitchFamily="34" charset="0"/>
                <a:ea typeface="+mn-ea"/>
                <a:cs typeface="Calibri" panose="020F0502020204030204" pitchFamily="34" charset="0"/>
              </a:rPr>
              <a:t>: ' || </a:t>
            </a:r>
            <a:r>
              <a:rPr lang="en-US" b="1" kern="1200" dirty="0" err="1">
                <a:latin typeface="Calibri" panose="020F0502020204030204" pitchFamily="34" charset="0"/>
                <a:ea typeface="+mn-ea"/>
                <a:cs typeface="Calibri" panose="020F0502020204030204" pitchFamily="34" charset="0"/>
              </a:rPr>
              <a:t>v_tot_emp_act</a:t>
            </a:r>
            <a:r>
              <a:rPr lang="en-US" b="1" kern="1200" dirty="0">
                <a:latin typeface="Calibri" panose="020F0502020204030204" pitchFamily="34" charset="0"/>
                <a:ea typeface="+mn-ea"/>
                <a:cs typeface="Calibri" panose="020F0502020204030204" pitchFamily="34" charset="0"/>
              </a:rPr>
              <a:t>);</a:t>
            </a:r>
          </a:p>
          <a:p>
            <a:pPr lvl="0" fontAlgn="base">
              <a:spcBef>
                <a:spcPct val="0"/>
              </a:spcBef>
              <a:spcAft>
                <a:spcPct val="0"/>
              </a:spcAft>
              <a:buClrTx/>
              <a:defRPr/>
            </a:pPr>
            <a:r>
              <a:rPr lang="en-US" b="1" kern="1200" dirty="0">
                <a:latin typeface="Calibri" panose="020F0502020204030204" pitchFamily="34" charset="0"/>
                <a:ea typeface="+mn-ea"/>
                <a:cs typeface="Calibri" panose="020F0502020204030204" pitchFamily="34" charset="0"/>
              </a:rPr>
              <a:t>END;</a:t>
            </a:r>
            <a:endParaRPr kumimoji="0" lang="es-MX"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endParaRPr>
          </a:p>
        </p:txBody>
      </p:sp>
      <p:pic>
        <p:nvPicPr>
          <p:cNvPr id="14" name="Imagen 13" descr="Interfaz de usuario gráfica, Texto, Aplicación&#10;&#10;Descripción generada automáticamente">
            <a:extLst>
              <a:ext uri="{FF2B5EF4-FFF2-40B4-BE49-F238E27FC236}">
                <a16:creationId xmlns:a16="http://schemas.microsoft.com/office/drawing/2014/main" id="{E88EA259-5702-443B-8FE8-949AA328EDE7}"/>
              </a:ext>
            </a:extLst>
          </p:cNvPr>
          <p:cNvPicPr>
            <a:picLocks noChangeAspect="1"/>
          </p:cNvPicPr>
          <p:nvPr/>
        </p:nvPicPr>
        <p:blipFill>
          <a:blip r:embed="rId3"/>
          <a:stretch>
            <a:fillRect/>
          </a:stretch>
        </p:blipFill>
        <p:spPr>
          <a:xfrm>
            <a:off x="4953716" y="1487113"/>
            <a:ext cx="3110389" cy="885000"/>
          </a:xfrm>
          <a:prstGeom prst="rect">
            <a:avLst/>
          </a:prstGeom>
        </p:spPr>
      </p:pic>
    </p:spTree>
    <p:extLst>
      <p:ext uri="{BB962C8B-B14F-4D97-AF65-F5344CB8AC3E}">
        <p14:creationId xmlns:p14="http://schemas.microsoft.com/office/powerpoint/2010/main" val="22830849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32F8F7C-62F6-AB45-8C6F-954F7E1DBD86}"/>
              </a:ext>
            </a:extLst>
          </p:cNvPr>
          <p:cNvSpPr>
            <a:spLocks noGrp="1"/>
          </p:cNvSpPr>
          <p:nvPr>
            <p:ph type="title"/>
          </p:nvPr>
        </p:nvSpPr>
        <p:spPr>
          <a:xfrm>
            <a:off x="1628059" y="212725"/>
            <a:ext cx="4288185" cy="813000"/>
          </a:xfrm>
        </p:spPr>
        <p:txBody>
          <a:bodyPr/>
          <a:lstStyle/>
          <a:p>
            <a:pPr lvl="0" defTabSz="457200">
              <a:defRPr/>
            </a:pPr>
            <a:r>
              <a:rPr lang="es-CL" sz="2800" b="1" dirty="0">
                <a:solidFill>
                  <a:prstClr val="white"/>
                </a:solidFill>
                <a:latin typeface="Calibri"/>
              </a:rPr>
              <a:t>Registros usando Atributo %ROWTYPE</a:t>
            </a:r>
          </a:p>
        </p:txBody>
      </p:sp>
      <p:sp>
        <p:nvSpPr>
          <p:cNvPr id="5" name="Rectangle 3">
            <a:extLst>
              <a:ext uri="{FF2B5EF4-FFF2-40B4-BE49-F238E27FC236}">
                <a16:creationId xmlns:a16="http://schemas.microsoft.com/office/drawing/2014/main" id="{BF0F4601-03DC-4C88-90BF-428D4BC5D92A}"/>
              </a:ext>
            </a:extLst>
          </p:cNvPr>
          <p:cNvSpPr txBox="1">
            <a:spLocks noChangeArrowheads="1"/>
          </p:cNvSpPr>
          <p:nvPr/>
        </p:nvSpPr>
        <p:spPr bwMode="auto">
          <a:xfrm>
            <a:off x="611188" y="4283414"/>
            <a:ext cx="7848600" cy="407988"/>
          </a:xfrm>
          <a:prstGeom prst="rect">
            <a:avLst/>
          </a:prstGeom>
          <a:noFill/>
          <a:ln w="9525">
            <a:noFill/>
            <a:miter lim="800000"/>
            <a:headEnd/>
            <a:tailEnd/>
          </a:ln>
        </p:spPr>
        <p:txBody>
          <a:bodyPr/>
          <a:lstStyle/>
          <a:p>
            <a:pPr marL="609600" indent="-609600" algn="just" defTabSz="457200" fontAlgn="base">
              <a:lnSpc>
                <a:spcPct val="80000"/>
              </a:lnSpc>
              <a:spcBef>
                <a:spcPct val="20000"/>
              </a:spcBef>
              <a:spcAft>
                <a:spcPct val="0"/>
              </a:spcAft>
              <a:buClrTx/>
              <a:buFont typeface="Arial" charset="0"/>
              <a:buChar char="•"/>
            </a:pPr>
            <a:r>
              <a:rPr lang="es-MX" sz="2000" kern="1200" dirty="0">
                <a:solidFill>
                  <a:prstClr val="black"/>
                </a:solidFill>
                <a:latin typeface="Calibri"/>
                <a:ea typeface="Arial Unicode MS"/>
                <a:cs typeface="Arial Unicode MS"/>
              </a:rPr>
              <a:t>Sintaxis para definir el registro:</a:t>
            </a:r>
          </a:p>
          <a:p>
            <a:pPr marL="609600" indent="-609600" algn="just" defTabSz="457200" fontAlgn="base">
              <a:lnSpc>
                <a:spcPct val="80000"/>
              </a:lnSpc>
              <a:spcBef>
                <a:spcPct val="20000"/>
              </a:spcBef>
              <a:spcAft>
                <a:spcPct val="0"/>
              </a:spcAft>
              <a:buClrTx/>
              <a:buFont typeface="Arial" charset="0"/>
              <a:buChar char="•"/>
            </a:pPr>
            <a:endParaRPr lang="es-MX"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MX"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MX"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MX" sz="8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1000" kern="1200" dirty="0">
              <a:solidFill>
                <a:prstClr val="black"/>
              </a:solidFill>
              <a:latin typeface="Calibri"/>
              <a:ea typeface="Arial Unicode MS"/>
              <a:cs typeface="Arial Unicode MS"/>
            </a:endParaRPr>
          </a:p>
          <a:p>
            <a:pPr algn="just" defTabSz="457200" fontAlgn="base">
              <a:lnSpc>
                <a:spcPct val="80000"/>
              </a:lnSpc>
              <a:spcBef>
                <a:spcPct val="20000"/>
              </a:spcBef>
              <a:spcAft>
                <a:spcPct val="0"/>
              </a:spcAft>
              <a:buClrTx/>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Tx/>
              <a:buNone/>
            </a:pPr>
            <a:endParaRPr lang="es-CL" sz="2000" kern="1200" dirty="0">
              <a:solidFill>
                <a:prstClr val="black"/>
              </a:solidFill>
              <a:latin typeface="Calibri"/>
              <a:ea typeface="Arial Unicode MS"/>
              <a:cs typeface="Times New Roman" pitchFamily="18" charset="0"/>
            </a:endParaRPr>
          </a:p>
        </p:txBody>
      </p:sp>
      <p:sp>
        <p:nvSpPr>
          <p:cNvPr id="6" name="Text Box 5">
            <a:extLst>
              <a:ext uri="{FF2B5EF4-FFF2-40B4-BE49-F238E27FC236}">
                <a16:creationId xmlns:a16="http://schemas.microsoft.com/office/drawing/2014/main" id="{E8DFF9DE-7B3F-4665-8A89-1A611206F5D0}"/>
              </a:ext>
            </a:extLst>
          </p:cNvPr>
          <p:cNvSpPr txBox="1">
            <a:spLocks noChangeArrowheads="1"/>
          </p:cNvSpPr>
          <p:nvPr/>
        </p:nvSpPr>
        <p:spPr bwMode="auto">
          <a:xfrm>
            <a:off x="1259631" y="4572036"/>
            <a:ext cx="6437705" cy="830997"/>
          </a:xfrm>
          <a:prstGeom prst="rect">
            <a:avLst/>
          </a:prstGeom>
          <a:solidFill>
            <a:srgbClr val="FFC000"/>
          </a:solidFill>
          <a:ln w="22225">
            <a:solidFill>
              <a:sysClr val="windowText" lastClr="000000"/>
            </a:solidFill>
            <a:miter lim="800000"/>
            <a:headEnd/>
            <a:tailEnd/>
          </a:ln>
          <a:scene3d>
            <a:camera prst="orthographicFront"/>
            <a:lightRig rig="threePt" dir="t"/>
          </a:scene3d>
          <a:sp3d>
            <a:bevelT w="165100" prst="coolSlant"/>
            <a:bevelB/>
          </a:sp3d>
        </p:spPr>
        <p:txBody>
          <a:bodyPr wrap="square">
            <a:spAutoFit/>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lvl="0" fontAlgn="base">
              <a:spcBef>
                <a:spcPct val="0"/>
              </a:spcBef>
              <a:spcAft>
                <a:spcPct val="0"/>
              </a:spcAft>
              <a:buClrTx/>
              <a:defRPr/>
            </a:pPr>
            <a:r>
              <a:rPr lang="es-MX" sz="1600" b="1" kern="1200" dirty="0">
                <a:solidFill>
                  <a:sysClr val="windowText" lastClr="000000"/>
                </a:solidFill>
                <a:latin typeface="Calibri"/>
                <a:ea typeface="+mn-ea"/>
                <a:cs typeface="Arial" pitchFamily="34" charset="0"/>
              </a:rPr>
              <a:t>DECLARE</a:t>
            </a:r>
            <a:br>
              <a:rPr lang="es-MX" sz="1600" b="1" kern="1200" dirty="0">
                <a:solidFill>
                  <a:sysClr val="windowText" lastClr="000000"/>
                </a:solidFill>
                <a:latin typeface="Calibri"/>
                <a:ea typeface="+mn-ea"/>
                <a:cs typeface="Arial" pitchFamily="34" charset="0"/>
              </a:rPr>
            </a:br>
            <a:r>
              <a:rPr lang="es-MX" sz="1600" b="1" kern="1200" dirty="0">
                <a:solidFill>
                  <a:sysClr val="windowText" lastClr="000000"/>
                </a:solidFill>
                <a:latin typeface="Calibri"/>
                <a:ea typeface="+mn-ea"/>
                <a:cs typeface="Arial" pitchFamily="34" charset="0"/>
              </a:rPr>
              <a:t>   </a:t>
            </a:r>
            <a:r>
              <a:rPr lang="es-MX" sz="1600" b="1" i="1" kern="1200" dirty="0">
                <a:solidFill>
                  <a:srgbClr val="C00000"/>
                </a:solidFill>
                <a:latin typeface="Calibri"/>
                <a:ea typeface="+mn-ea"/>
                <a:cs typeface="Arial" pitchFamily="34" charset="0"/>
              </a:rPr>
              <a:t>identificador</a:t>
            </a:r>
            <a:r>
              <a:rPr lang="es-MX" sz="1600" b="1" kern="1200" dirty="0">
                <a:solidFill>
                  <a:sysClr val="windowText" lastClr="000000"/>
                </a:solidFill>
                <a:latin typeface="Calibri"/>
                <a:ea typeface="+mn-ea"/>
                <a:cs typeface="Arial" pitchFamily="34" charset="0"/>
              </a:rPr>
              <a:t>   </a:t>
            </a:r>
            <a:r>
              <a:rPr lang="es-MX" sz="1600" b="1" i="1" kern="1200" dirty="0" err="1">
                <a:solidFill>
                  <a:srgbClr val="0000DE"/>
                </a:solidFill>
                <a:latin typeface="Calibri"/>
                <a:ea typeface="+mn-ea"/>
                <a:cs typeface="Arial" pitchFamily="34" charset="0"/>
              </a:rPr>
              <a:t>referencia</a:t>
            </a:r>
            <a:r>
              <a:rPr lang="es-MX" sz="1600" b="1" kern="1200" dirty="0" err="1">
                <a:solidFill>
                  <a:srgbClr val="008000"/>
                </a:solidFill>
                <a:latin typeface="Calibri"/>
                <a:ea typeface="+mn-ea"/>
                <a:cs typeface="Arial" pitchFamily="34" charset="0"/>
              </a:rPr>
              <a:t>%ROWTYPE</a:t>
            </a:r>
            <a:r>
              <a:rPr lang="es-MX" sz="1600" b="1" kern="1200" dirty="0">
                <a:solidFill>
                  <a:sysClr val="windowText" lastClr="000000"/>
                </a:solidFill>
                <a:latin typeface="Calibri"/>
                <a:ea typeface="+mn-ea"/>
                <a:cs typeface="Arial" pitchFamily="34" charset="0"/>
              </a:rPr>
              <a:t>;</a:t>
            </a:r>
          </a:p>
          <a:p>
            <a:pPr marL="0" marR="0" lvl="0" indent="0" defTabSz="914400" eaLnBrk="1" fontAlgn="base" latinLnBrk="0" hangingPunct="1">
              <a:lnSpc>
                <a:spcPct val="100000"/>
              </a:lnSpc>
              <a:spcBef>
                <a:spcPct val="0"/>
              </a:spcBef>
              <a:spcAft>
                <a:spcPct val="0"/>
              </a:spcAft>
              <a:buClrTx/>
              <a:buSzTx/>
              <a:buFontTx/>
              <a:buNone/>
              <a:tabLst/>
              <a:defRPr/>
            </a:pPr>
            <a:endParaRPr kumimoji="0" lang="en-US" sz="8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endParaRPr>
          </a:p>
        </p:txBody>
      </p:sp>
      <p:sp>
        <p:nvSpPr>
          <p:cNvPr id="7" name="Rectángulo redondeado 4">
            <a:extLst>
              <a:ext uri="{FF2B5EF4-FFF2-40B4-BE49-F238E27FC236}">
                <a16:creationId xmlns:a16="http://schemas.microsoft.com/office/drawing/2014/main" id="{30A6B658-6DB3-4C3E-A0B1-9D9E854DE5FF}"/>
              </a:ext>
            </a:extLst>
          </p:cNvPr>
          <p:cNvSpPr/>
          <p:nvPr/>
        </p:nvSpPr>
        <p:spPr>
          <a:xfrm>
            <a:off x="2384861" y="1436245"/>
            <a:ext cx="2088000" cy="1944000"/>
          </a:xfrm>
          <a:prstGeom prst="roundRect">
            <a:avLst/>
          </a:prstGeom>
          <a:solidFill>
            <a:srgbClr val="7D983A"/>
          </a:solidFill>
          <a:ln w="38100" cap="flat" cmpd="sng" algn="ctr">
            <a:solidFill>
              <a:sysClr val="windowText" lastClr="000000"/>
            </a:solidFill>
            <a:prstDash val="solid"/>
          </a:ln>
          <a:effectLst>
            <a:outerShdw blurRad="50800" dist="38100" dir="2700000" algn="tl" rotWithShape="0">
              <a:prstClr val="black">
                <a:alpha val="40000"/>
              </a:prstClr>
            </a:outerShdw>
          </a:effectLst>
        </p:spPr>
        <p:txBody>
          <a:bodyPr lIns="0" tIns="0" rIns="0" bIns="0" rtlCol="0" anchor="ctr"/>
          <a:lstStyle/>
          <a:p>
            <a:pPr algn="ctr" fontAlgn="base">
              <a:spcBef>
                <a:spcPct val="0"/>
              </a:spcBef>
              <a:spcAft>
                <a:spcPct val="0"/>
              </a:spcAft>
              <a:buClrTx/>
              <a:defRPr/>
            </a:pPr>
            <a:r>
              <a:rPr lang="es-MX" sz="1800" b="1" kern="1200" dirty="0">
                <a:solidFill>
                  <a:srgbClr val="FFFFFF"/>
                </a:solidFill>
                <a:latin typeface="Calibri"/>
                <a:cs typeface="Arial" panose="020B0604020202020204" pitchFamily="34" charset="0"/>
              </a:rPr>
              <a:t>Permite Declara una variable de acuerdo a las columnas de una tabla o de una vista</a:t>
            </a:r>
          </a:p>
        </p:txBody>
      </p:sp>
      <p:sp>
        <p:nvSpPr>
          <p:cNvPr id="8" name="Rectángulo redondeado 4">
            <a:extLst>
              <a:ext uri="{FF2B5EF4-FFF2-40B4-BE49-F238E27FC236}">
                <a16:creationId xmlns:a16="http://schemas.microsoft.com/office/drawing/2014/main" id="{5183DCF0-CF57-4F46-B884-4ADF1F13B21C}"/>
              </a:ext>
            </a:extLst>
          </p:cNvPr>
          <p:cNvSpPr/>
          <p:nvPr/>
        </p:nvSpPr>
        <p:spPr>
          <a:xfrm>
            <a:off x="4636130" y="1436245"/>
            <a:ext cx="2088000" cy="1944000"/>
          </a:xfrm>
          <a:prstGeom prst="roundRect">
            <a:avLst/>
          </a:prstGeom>
          <a:solidFill>
            <a:srgbClr val="D96709"/>
          </a:solidFill>
          <a:ln w="38100" cap="flat" cmpd="sng" algn="ctr">
            <a:solidFill>
              <a:sysClr val="windowText" lastClr="000000"/>
            </a:solidFill>
            <a:prstDash val="solid"/>
          </a:ln>
          <a:effectLst>
            <a:outerShdw blurRad="50800" dist="38100" dir="2700000" algn="tl" rotWithShape="0">
              <a:prstClr val="black">
                <a:alpha val="40000"/>
              </a:prstClr>
            </a:outerShdw>
          </a:effectLst>
        </p:spPr>
        <p:txBody>
          <a:bodyPr lIns="0" tIns="0" rIns="0" bIns="0" rtlCol="0" anchor="ctr"/>
          <a:lstStyle/>
          <a:p>
            <a:pPr lvl="0" algn="ctr" fontAlgn="base">
              <a:spcBef>
                <a:spcPct val="0"/>
              </a:spcBef>
              <a:spcAft>
                <a:spcPct val="0"/>
              </a:spcAft>
              <a:buClrTx/>
              <a:defRPr/>
            </a:pPr>
            <a:r>
              <a:rPr lang="es-MX" sz="1800" b="1" kern="1200" dirty="0">
                <a:solidFill>
                  <a:srgbClr val="FFFFFF"/>
                </a:solidFill>
                <a:latin typeface="Calibri"/>
                <a:cs typeface="Arial" panose="020B0604020202020204" pitchFamily="34" charset="0"/>
              </a:rPr>
              <a:t>Los campos del registro toman los nombres y tipos de dato desde las columnas de la tabla o vista que se referencia</a:t>
            </a:r>
          </a:p>
        </p:txBody>
      </p:sp>
      <p:sp>
        <p:nvSpPr>
          <p:cNvPr id="10" name="Rectángulo redondeado 4">
            <a:extLst>
              <a:ext uri="{FF2B5EF4-FFF2-40B4-BE49-F238E27FC236}">
                <a16:creationId xmlns:a16="http://schemas.microsoft.com/office/drawing/2014/main" id="{C945DFAB-9F6E-4B47-8C73-881ADD944D31}"/>
              </a:ext>
            </a:extLst>
          </p:cNvPr>
          <p:cNvSpPr/>
          <p:nvPr/>
        </p:nvSpPr>
        <p:spPr>
          <a:xfrm>
            <a:off x="6882162" y="1436245"/>
            <a:ext cx="2088000" cy="1944000"/>
          </a:xfrm>
          <a:prstGeom prst="roundRect">
            <a:avLst/>
          </a:prstGeom>
          <a:solidFill>
            <a:srgbClr val="B94441"/>
          </a:solidFill>
          <a:ln w="38100" cap="flat" cmpd="sng" algn="ctr">
            <a:solidFill>
              <a:sysClr val="windowText" lastClr="000000"/>
            </a:solidFill>
            <a:prstDash val="solid"/>
          </a:ln>
          <a:effectLst>
            <a:outerShdw blurRad="50800" dist="38100" dir="2700000" algn="tl" rotWithShape="0">
              <a:prstClr val="black">
                <a:alpha val="40000"/>
              </a:prstClr>
            </a:outerShdw>
          </a:effectLst>
        </p:spPr>
        <p:txBody>
          <a:bodyPr lIns="0" tIns="0" rIns="0" bIns="0" rtlCol="0" anchor="ctr"/>
          <a:lstStyle/>
          <a:p>
            <a:pPr lvl="0" algn="ctr" fontAlgn="base">
              <a:spcBef>
                <a:spcPct val="0"/>
              </a:spcBef>
              <a:spcAft>
                <a:spcPct val="0"/>
              </a:spcAft>
              <a:buClrTx/>
              <a:defRPr/>
            </a:pPr>
            <a:r>
              <a:rPr lang="es-MX" sz="1800" b="1" kern="1200" dirty="0">
                <a:solidFill>
                  <a:srgbClr val="FFFFFF"/>
                </a:solidFill>
                <a:latin typeface="Calibri"/>
                <a:cs typeface="Arial" panose="020B0604020202020204" pitchFamily="34" charset="0"/>
              </a:rPr>
              <a:t>El registro también puede almacenar una fila completa obtenida desde un cursor o variable cursor</a:t>
            </a:r>
          </a:p>
        </p:txBody>
      </p:sp>
      <p:sp>
        <p:nvSpPr>
          <p:cNvPr id="11" name="Rectángulo redondeado 4">
            <a:extLst>
              <a:ext uri="{FF2B5EF4-FFF2-40B4-BE49-F238E27FC236}">
                <a16:creationId xmlns:a16="http://schemas.microsoft.com/office/drawing/2014/main" id="{2DE4A282-DC06-4237-9359-CDC0A506E8CF}"/>
              </a:ext>
            </a:extLst>
          </p:cNvPr>
          <p:cNvSpPr/>
          <p:nvPr/>
        </p:nvSpPr>
        <p:spPr>
          <a:xfrm>
            <a:off x="153888" y="1436245"/>
            <a:ext cx="2088000" cy="1944000"/>
          </a:xfrm>
          <a:prstGeom prst="roundRect">
            <a:avLst/>
          </a:prstGeom>
          <a:solidFill>
            <a:srgbClr val="17375E"/>
          </a:solidFill>
          <a:ln>
            <a:solidFill>
              <a:schemeClr val="tx1"/>
            </a:solidFill>
          </a:ln>
          <a:effectLst>
            <a:outerShdw blurRad="50800" dist="38100" dir="2700000" algn="tl" rotWithShape="0">
              <a:prstClr val="black">
                <a:alpha val="40000"/>
              </a:prstClr>
            </a:outerShdw>
          </a:effectLst>
        </p:spPr>
        <p:style>
          <a:lnRef idx="3">
            <a:schemeClr val="lt1"/>
          </a:lnRef>
          <a:fillRef idx="1">
            <a:schemeClr val="accent6"/>
          </a:fillRef>
          <a:effectRef idx="1">
            <a:schemeClr val="accent6"/>
          </a:effectRef>
          <a:fontRef idx="minor">
            <a:schemeClr val="lt1"/>
          </a:fontRef>
        </p:style>
        <p:txBody>
          <a:bodyPr lIns="0" tIns="0" rIns="0" bIns="0" rtlCol="0" anchor="ctr"/>
          <a:lstStyle/>
          <a:p>
            <a:pPr algn="ctr">
              <a:defRPr/>
            </a:pPr>
            <a:r>
              <a:rPr lang="es-MX" sz="1600" b="1" dirty="0">
                <a:solidFill>
                  <a:schemeClr val="bg1"/>
                </a:solidFill>
                <a:latin typeface="Arial" panose="020B0604020202020204" pitchFamily="34" charset="0"/>
                <a:cs typeface="Arial" panose="020B0604020202020204" pitchFamily="34" charset="0"/>
              </a:rPr>
              <a:t>El atributo %ROWTYPE se usa para declarar un registro que almacena una fila completa de un tabla o vista</a:t>
            </a:r>
          </a:p>
        </p:txBody>
      </p:sp>
    </p:spTree>
    <p:extLst>
      <p:ext uri="{BB962C8B-B14F-4D97-AF65-F5344CB8AC3E}">
        <p14:creationId xmlns:p14="http://schemas.microsoft.com/office/powerpoint/2010/main" val="36186204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32F8F7C-62F6-AB45-8C6F-954F7E1DBD86}"/>
              </a:ext>
            </a:extLst>
          </p:cNvPr>
          <p:cNvSpPr>
            <a:spLocks noGrp="1"/>
          </p:cNvSpPr>
          <p:nvPr>
            <p:ph type="title"/>
          </p:nvPr>
        </p:nvSpPr>
        <p:spPr>
          <a:xfrm>
            <a:off x="1628059" y="212725"/>
            <a:ext cx="4288185" cy="813000"/>
          </a:xfrm>
        </p:spPr>
        <p:txBody>
          <a:bodyPr/>
          <a:lstStyle/>
          <a:p>
            <a:pPr lvl="0" defTabSz="457200">
              <a:defRPr/>
            </a:pPr>
            <a:r>
              <a:rPr lang="es-CL" sz="2800" b="1" dirty="0">
                <a:solidFill>
                  <a:prstClr val="white"/>
                </a:solidFill>
                <a:latin typeface="Calibri"/>
              </a:rPr>
              <a:t>Registros usando Atributo %ROWTYPE</a:t>
            </a:r>
          </a:p>
        </p:txBody>
      </p:sp>
      <p:sp>
        <p:nvSpPr>
          <p:cNvPr id="5" name="Rectangle 3">
            <a:extLst>
              <a:ext uri="{FF2B5EF4-FFF2-40B4-BE49-F238E27FC236}">
                <a16:creationId xmlns:a16="http://schemas.microsoft.com/office/drawing/2014/main" id="{BF0F4601-03DC-4C88-90BF-428D4BC5D92A}"/>
              </a:ext>
            </a:extLst>
          </p:cNvPr>
          <p:cNvSpPr txBox="1">
            <a:spLocks noChangeArrowheads="1"/>
          </p:cNvSpPr>
          <p:nvPr/>
        </p:nvSpPr>
        <p:spPr bwMode="auto">
          <a:xfrm>
            <a:off x="611188" y="1105779"/>
            <a:ext cx="7848600" cy="407988"/>
          </a:xfrm>
          <a:prstGeom prst="rect">
            <a:avLst/>
          </a:prstGeom>
          <a:noFill/>
          <a:ln w="9525">
            <a:noFill/>
            <a:miter lim="800000"/>
            <a:headEnd/>
            <a:tailEnd/>
          </a:ln>
        </p:spPr>
        <p:txBody>
          <a:bodyPr/>
          <a:lstStyle/>
          <a:p>
            <a:pPr marL="609600" indent="-609600" algn="just" defTabSz="457200" fontAlgn="base">
              <a:lnSpc>
                <a:spcPct val="80000"/>
              </a:lnSpc>
              <a:spcBef>
                <a:spcPct val="20000"/>
              </a:spcBef>
              <a:spcAft>
                <a:spcPct val="0"/>
              </a:spcAft>
              <a:buClrTx/>
              <a:buFont typeface="Arial" charset="0"/>
              <a:buChar char="•"/>
            </a:pPr>
            <a:r>
              <a:rPr lang="es-CL" sz="2000" kern="1200" dirty="0">
                <a:solidFill>
                  <a:prstClr val="black"/>
                </a:solidFill>
                <a:latin typeface="Calibri"/>
                <a:ea typeface="Arial Unicode MS"/>
                <a:cs typeface="Arial Unicode MS"/>
              </a:rPr>
              <a:t>Ejemplo</a:t>
            </a: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Tx/>
              <a:buNone/>
            </a:pPr>
            <a:endParaRPr lang="es-CL" sz="2000" kern="1200" dirty="0">
              <a:solidFill>
                <a:prstClr val="black"/>
              </a:solidFill>
              <a:latin typeface="Calibri"/>
              <a:ea typeface="Arial Unicode MS"/>
              <a:cs typeface="Times New Roman" pitchFamily="18" charset="0"/>
            </a:endParaRPr>
          </a:p>
        </p:txBody>
      </p:sp>
      <p:sp>
        <p:nvSpPr>
          <p:cNvPr id="9" name="Text Box 5">
            <a:extLst>
              <a:ext uri="{FF2B5EF4-FFF2-40B4-BE49-F238E27FC236}">
                <a16:creationId xmlns:a16="http://schemas.microsoft.com/office/drawing/2014/main" id="{D61150CC-026B-40F5-8E13-1DAED6BB66C6}"/>
              </a:ext>
            </a:extLst>
          </p:cNvPr>
          <p:cNvSpPr txBox="1">
            <a:spLocks noChangeArrowheads="1"/>
          </p:cNvSpPr>
          <p:nvPr/>
        </p:nvSpPr>
        <p:spPr bwMode="auto">
          <a:xfrm>
            <a:off x="524924" y="1396672"/>
            <a:ext cx="8250586" cy="5062924"/>
          </a:xfrm>
          <a:prstGeom prst="rect">
            <a:avLst/>
          </a:prstGeom>
          <a:solidFill>
            <a:srgbClr val="FFC000"/>
          </a:solidFill>
          <a:ln w="22225">
            <a:solidFill>
              <a:sysClr val="windowText" lastClr="000000"/>
            </a:solidFill>
            <a:miter lim="800000"/>
            <a:headEnd/>
            <a:tailEnd/>
          </a:ln>
          <a:scene3d>
            <a:camera prst="orthographicFront"/>
            <a:lightRig rig="threePt" dir="t"/>
          </a:scene3d>
          <a:sp3d>
            <a:bevelT w="165100" prst="coolSlant"/>
            <a:bevelB/>
          </a:sp3d>
        </p:spPr>
        <p:txBody>
          <a:bodyPr wrap="square">
            <a:spAutoFit/>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lvl="0" fontAlgn="base">
              <a:spcBef>
                <a:spcPct val="0"/>
              </a:spcBef>
              <a:spcAft>
                <a:spcPct val="0"/>
              </a:spcAft>
              <a:buClrTx/>
              <a:defRPr/>
            </a:pPr>
            <a:r>
              <a:rPr lang="es-MX" sz="1500" b="1" kern="1200" dirty="0">
                <a:solidFill>
                  <a:sysClr val="windowText" lastClr="000000"/>
                </a:solidFill>
                <a:latin typeface="Calibri"/>
                <a:ea typeface="+mn-ea"/>
                <a:cs typeface="Arial" pitchFamily="34" charset="0"/>
              </a:rPr>
              <a:t>VAR </a:t>
            </a:r>
            <a:r>
              <a:rPr lang="es-MX" sz="1500" b="1" kern="1200" dirty="0" err="1">
                <a:solidFill>
                  <a:sysClr val="windowText" lastClr="000000"/>
                </a:solidFill>
                <a:latin typeface="Calibri"/>
                <a:ea typeface="+mn-ea"/>
                <a:cs typeface="Arial" pitchFamily="34" charset="0"/>
              </a:rPr>
              <a:t>id_emp</a:t>
            </a:r>
            <a:r>
              <a:rPr lang="es-MX" sz="1500" b="1" kern="1200" dirty="0">
                <a:solidFill>
                  <a:sysClr val="windowText" lastClr="000000"/>
                </a:solidFill>
                <a:latin typeface="Calibri"/>
                <a:ea typeface="+mn-ea"/>
                <a:cs typeface="Arial" pitchFamily="34" charset="0"/>
              </a:rPr>
              <a:t> NUMBER</a:t>
            </a:r>
          </a:p>
          <a:p>
            <a:pPr lvl="0" fontAlgn="base">
              <a:spcBef>
                <a:spcPct val="0"/>
              </a:spcBef>
              <a:spcAft>
                <a:spcPct val="0"/>
              </a:spcAft>
              <a:buClrTx/>
              <a:defRPr/>
            </a:pPr>
            <a:r>
              <a:rPr lang="es-MX" sz="1500" b="1" kern="1200" dirty="0">
                <a:solidFill>
                  <a:sysClr val="windowText" lastClr="000000"/>
                </a:solidFill>
                <a:latin typeface="Calibri"/>
                <a:ea typeface="+mn-ea"/>
                <a:cs typeface="Arial" pitchFamily="34" charset="0"/>
              </a:rPr>
              <a:t>EXEC :</a:t>
            </a:r>
            <a:r>
              <a:rPr lang="es-MX" sz="1500" b="1" kern="1200" dirty="0" err="1">
                <a:solidFill>
                  <a:sysClr val="windowText" lastClr="000000"/>
                </a:solidFill>
                <a:latin typeface="Calibri"/>
                <a:ea typeface="+mn-ea"/>
                <a:cs typeface="Arial" pitchFamily="34" charset="0"/>
              </a:rPr>
              <a:t>id_emp</a:t>
            </a:r>
            <a:r>
              <a:rPr lang="es-MX" sz="1500" b="1" kern="1200" dirty="0">
                <a:solidFill>
                  <a:sysClr val="windowText" lastClr="000000"/>
                </a:solidFill>
                <a:latin typeface="Calibri"/>
                <a:ea typeface="+mn-ea"/>
                <a:cs typeface="Arial" pitchFamily="34" charset="0"/>
              </a:rPr>
              <a:t>:=124</a:t>
            </a:r>
          </a:p>
          <a:p>
            <a:pPr lvl="0" fontAlgn="base">
              <a:spcBef>
                <a:spcPct val="0"/>
              </a:spcBef>
              <a:spcAft>
                <a:spcPct val="0"/>
              </a:spcAft>
              <a:buClrTx/>
              <a:defRPr/>
            </a:pPr>
            <a:r>
              <a:rPr lang="es-MX" sz="1500" b="1" kern="1200" dirty="0">
                <a:solidFill>
                  <a:sysClr val="windowText" lastClr="000000"/>
                </a:solidFill>
                <a:latin typeface="Calibri"/>
                <a:ea typeface="+mn-ea"/>
                <a:cs typeface="Arial" pitchFamily="34" charset="0"/>
              </a:rPr>
              <a:t>DECLARE</a:t>
            </a:r>
          </a:p>
          <a:p>
            <a:pPr lvl="0" fontAlgn="base">
              <a:spcBef>
                <a:spcPct val="0"/>
              </a:spcBef>
              <a:spcAft>
                <a:spcPct val="0"/>
              </a:spcAft>
              <a:buClrTx/>
              <a:defRPr/>
            </a:pPr>
            <a:r>
              <a:rPr lang="es-MX" sz="1500" b="1" kern="1200" dirty="0">
                <a:solidFill>
                  <a:sysClr val="windowText" lastClr="000000"/>
                </a:solidFill>
                <a:latin typeface="Calibri"/>
                <a:ea typeface="+mn-ea"/>
                <a:cs typeface="Arial" pitchFamily="34" charset="0"/>
              </a:rPr>
              <a:t>  </a:t>
            </a:r>
            <a:r>
              <a:rPr lang="es-MX" sz="1500" b="1" kern="1200" dirty="0" err="1">
                <a:solidFill>
                  <a:srgbClr val="C00000"/>
                </a:solidFill>
                <a:latin typeface="Calibri"/>
                <a:ea typeface="+mn-ea"/>
                <a:cs typeface="Arial" pitchFamily="34" charset="0"/>
              </a:rPr>
              <a:t>reg_emp</a:t>
            </a:r>
            <a:r>
              <a:rPr lang="es-MX" sz="1500" b="1" kern="1200" dirty="0">
                <a:solidFill>
                  <a:srgbClr val="C00000"/>
                </a:solidFill>
                <a:latin typeface="Calibri"/>
                <a:ea typeface="+mn-ea"/>
                <a:cs typeface="Arial" pitchFamily="34" charset="0"/>
              </a:rPr>
              <a:t>   </a:t>
            </a:r>
            <a:r>
              <a:rPr lang="es-MX" sz="1500" b="1" kern="1200" dirty="0" err="1">
                <a:solidFill>
                  <a:srgbClr val="C00000"/>
                </a:solidFill>
                <a:latin typeface="Calibri"/>
                <a:ea typeface="+mn-ea"/>
                <a:cs typeface="Arial" pitchFamily="34" charset="0"/>
              </a:rPr>
              <a:t>employees%ROWTYPE</a:t>
            </a:r>
            <a:r>
              <a:rPr lang="es-MX" sz="1500" b="1" kern="1200" dirty="0">
                <a:solidFill>
                  <a:sysClr val="windowText" lastClr="000000"/>
                </a:solidFill>
                <a:latin typeface="Calibri"/>
                <a:ea typeface="+mn-ea"/>
                <a:cs typeface="Arial" pitchFamily="34" charset="0"/>
              </a:rPr>
              <a:t>; </a:t>
            </a:r>
          </a:p>
          <a:p>
            <a:pPr lvl="0" fontAlgn="base">
              <a:spcBef>
                <a:spcPct val="0"/>
              </a:spcBef>
              <a:spcAft>
                <a:spcPct val="0"/>
              </a:spcAft>
              <a:buClrTx/>
              <a:defRPr/>
            </a:pPr>
            <a:r>
              <a:rPr lang="es-MX" sz="1500" b="1" kern="1200" dirty="0">
                <a:solidFill>
                  <a:sysClr val="windowText" lastClr="000000"/>
                </a:solidFill>
                <a:latin typeface="Calibri"/>
                <a:ea typeface="+mn-ea"/>
                <a:cs typeface="Arial" pitchFamily="34" charset="0"/>
              </a:rPr>
              <a:t> BEGIN</a:t>
            </a:r>
          </a:p>
          <a:p>
            <a:pPr lvl="0" fontAlgn="base">
              <a:spcBef>
                <a:spcPct val="0"/>
              </a:spcBef>
              <a:spcAft>
                <a:spcPct val="0"/>
              </a:spcAft>
              <a:buClrTx/>
              <a:defRPr/>
            </a:pPr>
            <a:r>
              <a:rPr lang="es-MX" sz="1500" b="1" kern="1200" dirty="0">
                <a:solidFill>
                  <a:sysClr val="windowText" lastClr="000000"/>
                </a:solidFill>
                <a:latin typeface="Calibri"/>
                <a:ea typeface="+mn-ea"/>
                <a:cs typeface="Arial" pitchFamily="34" charset="0"/>
              </a:rPr>
              <a:t> SELECT * INTO </a:t>
            </a:r>
            <a:r>
              <a:rPr lang="es-MX" sz="1500" b="1" kern="1200" dirty="0" err="1">
                <a:solidFill>
                  <a:sysClr val="windowText" lastClr="000000"/>
                </a:solidFill>
                <a:latin typeface="Calibri"/>
                <a:ea typeface="+mn-ea"/>
                <a:cs typeface="Arial" pitchFamily="34" charset="0"/>
              </a:rPr>
              <a:t>reg_emp</a:t>
            </a:r>
            <a:endParaRPr lang="es-MX" sz="1500" b="1" kern="1200" dirty="0">
              <a:solidFill>
                <a:sysClr val="windowText" lastClr="000000"/>
              </a:solidFill>
              <a:latin typeface="Calibri"/>
              <a:ea typeface="+mn-ea"/>
              <a:cs typeface="Arial" pitchFamily="34" charset="0"/>
            </a:endParaRPr>
          </a:p>
          <a:p>
            <a:pPr lvl="0" fontAlgn="base">
              <a:spcBef>
                <a:spcPct val="0"/>
              </a:spcBef>
              <a:spcAft>
                <a:spcPct val="0"/>
              </a:spcAft>
              <a:buClrTx/>
              <a:defRPr/>
            </a:pPr>
            <a:r>
              <a:rPr lang="es-MX" sz="1500" b="1" kern="1200" dirty="0">
                <a:solidFill>
                  <a:sysClr val="windowText" lastClr="000000"/>
                </a:solidFill>
                <a:latin typeface="Calibri"/>
                <a:ea typeface="+mn-ea"/>
                <a:cs typeface="Arial" pitchFamily="34" charset="0"/>
              </a:rPr>
              <a:t>   FROM </a:t>
            </a:r>
            <a:r>
              <a:rPr lang="es-MX" sz="1500" b="1" kern="1200" dirty="0" err="1">
                <a:solidFill>
                  <a:sysClr val="windowText" lastClr="000000"/>
                </a:solidFill>
                <a:latin typeface="Calibri"/>
                <a:ea typeface="+mn-ea"/>
                <a:cs typeface="Arial" pitchFamily="34" charset="0"/>
              </a:rPr>
              <a:t>employees</a:t>
            </a:r>
            <a:endParaRPr lang="es-MX" sz="1500" b="1" kern="1200" dirty="0">
              <a:solidFill>
                <a:sysClr val="windowText" lastClr="000000"/>
              </a:solidFill>
              <a:latin typeface="Calibri"/>
              <a:ea typeface="+mn-ea"/>
              <a:cs typeface="Arial" pitchFamily="34" charset="0"/>
            </a:endParaRPr>
          </a:p>
          <a:p>
            <a:pPr lvl="0" fontAlgn="base">
              <a:spcBef>
                <a:spcPct val="0"/>
              </a:spcBef>
              <a:spcAft>
                <a:spcPct val="0"/>
              </a:spcAft>
              <a:buClrTx/>
              <a:defRPr/>
            </a:pPr>
            <a:r>
              <a:rPr lang="es-MX" sz="1500" b="1" kern="1200" dirty="0">
                <a:solidFill>
                  <a:sysClr val="windowText" lastClr="000000"/>
                </a:solidFill>
                <a:latin typeface="Calibri"/>
                <a:ea typeface="+mn-ea"/>
                <a:cs typeface="Arial" pitchFamily="34" charset="0"/>
              </a:rPr>
              <a:t>  WHERE </a:t>
            </a:r>
            <a:r>
              <a:rPr lang="es-MX" sz="1500" b="1" kern="1200" dirty="0" err="1">
                <a:solidFill>
                  <a:sysClr val="windowText" lastClr="000000"/>
                </a:solidFill>
                <a:latin typeface="Calibri"/>
                <a:ea typeface="+mn-ea"/>
                <a:cs typeface="Arial" pitchFamily="34" charset="0"/>
              </a:rPr>
              <a:t>employee_id</a:t>
            </a:r>
            <a:r>
              <a:rPr lang="es-MX" sz="1500" b="1" kern="1200" dirty="0">
                <a:solidFill>
                  <a:sysClr val="windowText" lastClr="000000"/>
                </a:solidFill>
                <a:latin typeface="Calibri"/>
                <a:ea typeface="+mn-ea"/>
                <a:cs typeface="Arial" pitchFamily="34" charset="0"/>
              </a:rPr>
              <a:t> = :</a:t>
            </a:r>
            <a:r>
              <a:rPr lang="es-MX" sz="1500" b="1" kern="1200" dirty="0" err="1">
                <a:solidFill>
                  <a:sysClr val="windowText" lastClr="000000"/>
                </a:solidFill>
                <a:latin typeface="Calibri"/>
                <a:ea typeface="+mn-ea"/>
                <a:cs typeface="Arial" pitchFamily="34" charset="0"/>
              </a:rPr>
              <a:t>id_emp</a:t>
            </a:r>
            <a:r>
              <a:rPr lang="es-MX" sz="1500" b="1" kern="1200" dirty="0">
                <a:solidFill>
                  <a:sysClr val="windowText" lastClr="000000"/>
                </a:solidFill>
                <a:latin typeface="Calibri"/>
                <a:ea typeface="+mn-ea"/>
                <a:cs typeface="Arial" pitchFamily="34" charset="0"/>
              </a:rPr>
              <a:t>;</a:t>
            </a:r>
          </a:p>
          <a:p>
            <a:pPr lvl="0" fontAlgn="base">
              <a:spcBef>
                <a:spcPct val="0"/>
              </a:spcBef>
              <a:spcAft>
                <a:spcPct val="0"/>
              </a:spcAft>
              <a:buClrTx/>
              <a:defRPr/>
            </a:pPr>
            <a:r>
              <a:rPr lang="es-MX" sz="1500" b="1" kern="1200" dirty="0">
                <a:solidFill>
                  <a:sysClr val="windowText" lastClr="000000"/>
                </a:solidFill>
                <a:latin typeface="Calibri"/>
                <a:ea typeface="+mn-ea"/>
                <a:cs typeface="Arial" pitchFamily="34" charset="0"/>
              </a:rPr>
              <a:t>/* Se hace referencia en forma explícita a cada campo del registro para insertar sus valores en la tabla */</a:t>
            </a:r>
          </a:p>
          <a:p>
            <a:pPr lvl="0" fontAlgn="base">
              <a:spcBef>
                <a:spcPct val="0"/>
              </a:spcBef>
              <a:spcAft>
                <a:spcPct val="0"/>
              </a:spcAft>
              <a:buClrTx/>
              <a:defRPr/>
            </a:pPr>
            <a:r>
              <a:rPr lang="es-MX" sz="1500" b="1" kern="1200" dirty="0">
                <a:solidFill>
                  <a:sysClr val="windowText" lastClr="000000"/>
                </a:solidFill>
                <a:latin typeface="Calibri"/>
                <a:ea typeface="+mn-ea"/>
                <a:cs typeface="Arial" pitchFamily="34" charset="0"/>
              </a:rPr>
              <a:t>  INSERT INTO </a:t>
            </a:r>
            <a:r>
              <a:rPr lang="es-MX" sz="1500" b="1" kern="1200" dirty="0" err="1">
                <a:solidFill>
                  <a:sysClr val="windowText" lastClr="000000"/>
                </a:solidFill>
                <a:latin typeface="Calibri"/>
                <a:ea typeface="+mn-ea"/>
                <a:cs typeface="Arial" pitchFamily="34" charset="0"/>
              </a:rPr>
              <a:t>empleados_retirados</a:t>
            </a:r>
            <a:endParaRPr lang="es-MX" sz="1500" b="1" kern="1200" dirty="0">
              <a:solidFill>
                <a:sysClr val="windowText" lastClr="000000"/>
              </a:solidFill>
              <a:latin typeface="Calibri"/>
              <a:ea typeface="+mn-ea"/>
              <a:cs typeface="Arial" pitchFamily="34" charset="0"/>
            </a:endParaRPr>
          </a:p>
          <a:p>
            <a:pPr lvl="0" fontAlgn="base">
              <a:spcBef>
                <a:spcPct val="0"/>
              </a:spcBef>
              <a:spcAft>
                <a:spcPct val="0"/>
              </a:spcAft>
              <a:buClrTx/>
              <a:defRPr/>
            </a:pPr>
            <a:r>
              <a:rPr lang="es-MX" sz="1500" b="1" kern="1200" dirty="0">
                <a:solidFill>
                  <a:sysClr val="windowText" lastClr="000000"/>
                </a:solidFill>
                <a:latin typeface="Calibri"/>
                <a:ea typeface="+mn-ea"/>
                <a:cs typeface="Arial" pitchFamily="34" charset="0"/>
              </a:rPr>
              <a:t>  VALUES (</a:t>
            </a:r>
            <a:r>
              <a:rPr lang="es-MX" sz="1500" b="1" kern="1200" dirty="0" err="1">
                <a:solidFill>
                  <a:srgbClr val="C00000"/>
                </a:solidFill>
                <a:latin typeface="Calibri"/>
                <a:ea typeface="+mn-ea"/>
                <a:cs typeface="Arial" pitchFamily="34" charset="0"/>
              </a:rPr>
              <a:t>reg_emp.employee_id</a:t>
            </a:r>
            <a:r>
              <a:rPr lang="es-MX" sz="1500" b="1" kern="1200" dirty="0">
                <a:solidFill>
                  <a:srgbClr val="C00000"/>
                </a:solidFill>
                <a:latin typeface="Calibri"/>
                <a:ea typeface="+mn-ea"/>
                <a:cs typeface="Arial" pitchFamily="34" charset="0"/>
              </a:rPr>
              <a:t>, </a:t>
            </a:r>
            <a:r>
              <a:rPr lang="es-MX" sz="1500" b="1" kern="1200" dirty="0" err="1">
                <a:solidFill>
                  <a:srgbClr val="C00000"/>
                </a:solidFill>
                <a:latin typeface="Calibri"/>
                <a:ea typeface="+mn-ea"/>
                <a:cs typeface="Arial" pitchFamily="34" charset="0"/>
              </a:rPr>
              <a:t>reg_emp.first_name</a:t>
            </a:r>
            <a:r>
              <a:rPr lang="es-MX" sz="1500" b="1" kern="1200" dirty="0">
                <a:solidFill>
                  <a:srgbClr val="C00000"/>
                </a:solidFill>
                <a:latin typeface="Calibri"/>
                <a:ea typeface="+mn-ea"/>
                <a:cs typeface="Arial" pitchFamily="34" charset="0"/>
              </a:rPr>
              <a:t>, </a:t>
            </a:r>
            <a:r>
              <a:rPr lang="es-MX" sz="1500" b="1" kern="1200" dirty="0" err="1">
                <a:solidFill>
                  <a:srgbClr val="C00000"/>
                </a:solidFill>
                <a:latin typeface="Calibri"/>
                <a:ea typeface="+mn-ea"/>
                <a:cs typeface="Arial" pitchFamily="34" charset="0"/>
              </a:rPr>
              <a:t>reg_emp.last_name</a:t>
            </a:r>
            <a:r>
              <a:rPr lang="es-MX" sz="1500" b="1" kern="1200" dirty="0">
                <a:solidFill>
                  <a:srgbClr val="C00000"/>
                </a:solidFill>
                <a:latin typeface="Calibri"/>
                <a:ea typeface="+mn-ea"/>
                <a:cs typeface="Arial" pitchFamily="34" charset="0"/>
              </a:rPr>
              <a:t>,</a:t>
            </a:r>
          </a:p>
          <a:p>
            <a:pPr lvl="0" fontAlgn="base">
              <a:spcBef>
                <a:spcPct val="0"/>
              </a:spcBef>
              <a:spcAft>
                <a:spcPct val="0"/>
              </a:spcAft>
              <a:buClrTx/>
              <a:defRPr/>
            </a:pPr>
            <a:r>
              <a:rPr lang="es-MX" sz="1500" b="1" kern="1200" dirty="0">
                <a:solidFill>
                  <a:srgbClr val="C00000"/>
                </a:solidFill>
                <a:latin typeface="Calibri"/>
                <a:ea typeface="+mn-ea"/>
                <a:cs typeface="Arial" pitchFamily="34" charset="0"/>
              </a:rPr>
              <a:t>                  </a:t>
            </a:r>
            <a:r>
              <a:rPr lang="es-MX" sz="1500" b="1" kern="1200" dirty="0" err="1">
                <a:solidFill>
                  <a:srgbClr val="C00000"/>
                </a:solidFill>
                <a:latin typeface="Calibri"/>
                <a:ea typeface="+mn-ea"/>
                <a:cs typeface="Arial" pitchFamily="34" charset="0"/>
              </a:rPr>
              <a:t>reg_emp.email</a:t>
            </a:r>
            <a:r>
              <a:rPr lang="es-MX" sz="1500" b="1" kern="1200" dirty="0">
                <a:solidFill>
                  <a:srgbClr val="C00000"/>
                </a:solidFill>
                <a:latin typeface="Calibri"/>
                <a:ea typeface="+mn-ea"/>
                <a:cs typeface="Arial" pitchFamily="34" charset="0"/>
              </a:rPr>
              <a:t>, </a:t>
            </a:r>
            <a:r>
              <a:rPr lang="es-MX" sz="1500" b="1" kern="1200" dirty="0" err="1">
                <a:solidFill>
                  <a:srgbClr val="C00000"/>
                </a:solidFill>
                <a:latin typeface="Calibri"/>
                <a:ea typeface="+mn-ea"/>
                <a:cs typeface="Arial" pitchFamily="34" charset="0"/>
              </a:rPr>
              <a:t>reg_emp.phone_number</a:t>
            </a:r>
            <a:r>
              <a:rPr lang="es-MX" sz="1500" b="1" kern="1200" dirty="0">
                <a:solidFill>
                  <a:srgbClr val="C00000"/>
                </a:solidFill>
                <a:latin typeface="Calibri"/>
                <a:ea typeface="+mn-ea"/>
                <a:cs typeface="Arial" pitchFamily="34" charset="0"/>
              </a:rPr>
              <a:t>, </a:t>
            </a:r>
            <a:r>
              <a:rPr lang="es-MX" sz="1500" b="1" kern="1200" dirty="0" err="1">
                <a:solidFill>
                  <a:srgbClr val="C00000"/>
                </a:solidFill>
                <a:latin typeface="Calibri"/>
                <a:ea typeface="+mn-ea"/>
                <a:cs typeface="Arial" pitchFamily="34" charset="0"/>
              </a:rPr>
              <a:t>reg_emp.hire_date</a:t>
            </a:r>
            <a:r>
              <a:rPr lang="es-MX" sz="1500" b="1" kern="1200" dirty="0">
                <a:solidFill>
                  <a:srgbClr val="C00000"/>
                </a:solidFill>
                <a:latin typeface="Calibri"/>
                <a:ea typeface="+mn-ea"/>
                <a:cs typeface="Arial" pitchFamily="34" charset="0"/>
              </a:rPr>
              <a:t>, </a:t>
            </a:r>
          </a:p>
          <a:p>
            <a:pPr lvl="0" fontAlgn="base">
              <a:spcBef>
                <a:spcPct val="0"/>
              </a:spcBef>
              <a:spcAft>
                <a:spcPct val="0"/>
              </a:spcAft>
              <a:buClrTx/>
              <a:defRPr/>
            </a:pPr>
            <a:r>
              <a:rPr lang="es-MX" sz="1500" b="1" kern="1200" dirty="0">
                <a:solidFill>
                  <a:srgbClr val="C00000"/>
                </a:solidFill>
                <a:latin typeface="Calibri"/>
                <a:ea typeface="+mn-ea"/>
                <a:cs typeface="Arial" pitchFamily="34" charset="0"/>
              </a:rPr>
              <a:t>                  </a:t>
            </a:r>
            <a:r>
              <a:rPr lang="es-MX" sz="1500" b="1" kern="1200" dirty="0" err="1">
                <a:solidFill>
                  <a:srgbClr val="C00000"/>
                </a:solidFill>
                <a:latin typeface="Calibri"/>
                <a:ea typeface="+mn-ea"/>
                <a:cs typeface="Arial" pitchFamily="34" charset="0"/>
              </a:rPr>
              <a:t>reg_emp.job_id</a:t>
            </a:r>
            <a:r>
              <a:rPr lang="es-MX" sz="1500" b="1" kern="1200" dirty="0">
                <a:solidFill>
                  <a:srgbClr val="C00000"/>
                </a:solidFill>
                <a:latin typeface="Calibri"/>
                <a:ea typeface="+mn-ea"/>
                <a:cs typeface="Arial" pitchFamily="34" charset="0"/>
              </a:rPr>
              <a:t>, </a:t>
            </a:r>
            <a:r>
              <a:rPr lang="es-MX" sz="1500" b="1" kern="1200" dirty="0" err="1">
                <a:solidFill>
                  <a:srgbClr val="C00000"/>
                </a:solidFill>
                <a:latin typeface="Calibri"/>
                <a:ea typeface="+mn-ea"/>
                <a:cs typeface="Arial" pitchFamily="34" charset="0"/>
              </a:rPr>
              <a:t>reg_emp.salary</a:t>
            </a:r>
            <a:r>
              <a:rPr lang="es-MX" sz="1500" b="1" kern="1200" dirty="0">
                <a:solidFill>
                  <a:srgbClr val="C00000"/>
                </a:solidFill>
                <a:latin typeface="Calibri"/>
                <a:ea typeface="+mn-ea"/>
                <a:cs typeface="Arial" pitchFamily="34" charset="0"/>
              </a:rPr>
              <a:t>,  </a:t>
            </a:r>
            <a:r>
              <a:rPr lang="es-MX" sz="1500" b="1" kern="1200" dirty="0" err="1">
                <a:solidFill>
                  <a:srgbClr val="C00000"/>
                </a:solidFill>
                <a:latin typeface="Calibri"/>
                <a:ea typeface="+mn-ea"/>
                <a:cs typeface="Arial" pitchFamily="34" charset="0"/>
              </a:rPr>
              <a:t>reg_emp.commission_pct</a:t>
            </a:r>
            <a:r>
              <a:rPr lang="es-MX" sz="1500" b="1" kern="1200" dirty="0">
                <a:solidFill>
                  <a:srgbClr val="C00000"/>
                </a:solidFill>
                <a:latin typeface="Calibri"/>
                <a:ea typeface="+mn-ea"/>
                <a:cs typeface="Arial" pitchFamily="34" charset="0"/>
              </a:rPr>
              <a:t>, </a:t>
            </a:r>
          </a:p>
          <a:p>
            <a:pPr lvl="0" fontAlgn="base">
              <a:spcBef>
                <a:spcPct val="0"/>
              </a:spcBef>
              <a:spcAft>
                <a:spcPct val="0"/>
              </a:spcAft>
              <a:buClrTx/>
              <a:defRPr/>
            </a:pPr>
            <a:r>
              <a:rPr lang="es-MX" sz="1500" b="1" kern="1200" dirty="0">
                <a:solidFill>
                  <a:srgbClr val="C00000"/>
                </a:solidFill>
                <a:latin typeface="Calibri"/>
                <a:ea typeface="+mn-ea"/>
                <a:cs typeface="Arial" pitchFamily="34" charset="0"/>
              </a:rPr>
              <a:t>                  </a:t>
            </a:r>
            <a:r>
              <a:rPr lang="es-MX" sz="1500" b="1" kern="1200" dirty="0" err="1">
                <a:solidFill>
                  <a:srgbClr val="C00000"/>
                </a:solidFill>
                <a:latin typeface="Calibri"/>
                <a:ea typeface="+mn-ea"/>
                <a:cs typeface="Arial" pitchFamily="34" charset="0"/>
              </a:rPr>
              <a:t>reg_emp.manager_id</a:t>
            </a:r>
            <a:r>
              <a:rPr lang="es-MX" sz="1500" b="1" kern="1200" dirty="0">
                <a:solidFill>
                  <a:srgbClr val="C00000"/>
                </a:solidFill>
                <a:latin typeface="Calibri"/>
                <a:ea typeface="+mn-ea"/>
                <a:cs typeface="Arial" pitchFamily="34" charset="0"/>
              </a:rPr>
              <a:t>, </a:t>
            </a:r>
            <a:r>
              <a:rPr lang="es-MX" sz="1500" b="1" kern="1200" dirty="0" err="1">
                <a:solidFill>
                  <a:srgbClr val="C00000"/>
                </a:solidFill>
                <a:latin typeface="Calibri"/>
                <a:ea typeface="+mn-ea"/>
                <a:cs typeface="Arial" pitchFamily="34" charset="0"/>
              </a:rPr>
              <a:t>reg_emp.department_id</a:t>
            </a:r>
            <a:r>
              <a:rPr lang="es-MX" sz="1500" b="1" kern="1200" dirty="0">
                <a:solidFill>
                  <a:sysClr val="windowText" lastClr="000000"/>
                </a:solidFill>
                <a:latin typeface="Calibri"/>
                <a:ea typeface="+mn-ea"/>
                <a:cs typeface="Arial" pitchFamily="34" charset="0"/>
              </a:rPr>
              <a:t>); </a:t>
            </a:r>
          </a:p>
          <a:p>
            <a:pPr lvl="0" fontAlgn="base">
              <a:spcBef>
                <a:spcPct val="0"/>
              </a:spcBef>
              <a:spcAft>
                <a:spcPct val="0"/>
              </a:spcAft>
              <a:buClrTx/>
              <a:defRPr/>
            </a:pPr>
            <a:r>
              <a:rPr lang="es-MX" sz="1500" b="1" kern="1200" dirty="0">
                <a:solidFill>
                  <a:sysClr val="windowText" lastClr="000000"/>
                </a:solidFill>
                <a:latin typeface="Calibri"/>
                <a:ea typeface="+mn-ea"/>
                <a:cs typeface="Arial" pitchFamily="34" charset="0"/>
              </a:rPr>
              <a:t>/* Otra opción para insertar es usando el registro completo como se muestra a continuación. Con esta opción, la base de datos obtiene los valores de cada campo del registro y los inserta en ese mismo orden a la tabla.   */</a:t>
            </a:r>
          </a:p>
          <a:p>
            <a:pPr lvl="0" fontAlgn="base">
              <a:spcBef>
                <a:spcPct val="0"/>
              </a:spcBef>
              <a:spcAft>
                <a:spcPct val="0"/>
              </a:spcAft>
              <a:buClrTx/>
              <a:defRPr/>
            </a:pPr>
            <a:r>
              <a:rPr lang="es-MX" sz="1500" b="1" kern="1200" dirty="0">
                <a:solidFill>
                  <a:sysClr val="windowText" lastClr="000000"/>
                </a:solidFill>
                <a:latin typeface="Calibri"/>
                <a:ea typeface="+mn-ea"/>
                <a:cs typeface="Arial" pitchFamily="34" charset="0"/>
              </a:rPr>
              <a:t>   INSERT INTO </a:t>
            </a:r>
            <a:r>
              <a:rPr lang="es-MX" sz="1500" b="1" kern="1200" dirty="0" err="1">
                <a:solidFill>
                  <a:sysClr val="windowText" lastClr="000000"/>
                </a:solidFill>
                <a:latin typeface="Calibri"/>
                <a:ea typeface="+mn-ea"/>
                <a:cs typeface="Arial" pitchFamily="34" charset="0"/>
              </a:rPr>
              <a:t>empleados_retirados</a:t>
            </a:r>
            <a:r>
              <a:rPr lang="es-MX" sz="1500" b="1" kern="1200" dirty="0">
                <a:solidFill>
                  <a:sysClr val="windowText" lastClr="000000"/>
                </a:solidFill>
                <a:latin typeface="Calibri"/>
                <a:ea typeface="+mn-ea"/>
                <a:cs typeface="Arial" pitchFamily="34" charset="0"/>
              </a:rPr>
              <a:t> VALUES </a:t>
            </a:r>
            <a:r>
              <a:rPr lang="es-MX" sz="1500" b="1" kern="1200" dirty="0" err="1">
                <a:solidFill>
                  <a:srgbClr val="C00000"/>
                </a:solidFill>
                <a:latin typeface="Calibri"/>
                <a:ea typeface="+mn-ea"/>
                <a:cs typeface="Arial" pitchFamily="34" charset="0"/>
              </a:rPr>
              <a:t>reg_emp</a:t>
            </a:r>
            <a:r>
              <a:rPr lang="es-MX" sz="1500" b="1" kern="1200" dirty="0">
                <a:solidFill>
                  <a:sysClr val="windowText" lastClr="000000"/>
                </a:solidFill>
                <a:latin typeface="Calibri"/>
                <a:ea typeface="+mn-ea"/>
                <a:cs typeface="Arial" pitchFamily="34" charset="0"/>
              </a:rPr>
              <a:t>;</a:t>
            </a:r>
          </a:p>
          <a:p>
            <a:pPr lvl="0" fontAlgn="base">
              <a:spcBef>
                <a:spcPct val="0"/>
              </a:spcBef>
              <a:spcAft>
                <a:spcPct val="0"/>
              </a:spcAft>
              <a:buClrTx/>
              <a:defRPr/>
            </a:pPr>
            <a:r>
              <a:rPr lang="es-MX" sz="1500" b="1" kern="1200" dirty="0">
                <a:solidFill>
                  <a:sysClr val="windowText" lastClr="000000"/>
                </a:solidFill>
                <a:latin typeface="Calibri"/>
                <a:ea typeface="+mn-ea"/>
                <a:cs typeface="Arial" pitchFamily="34" charset="0"/>
              </a:rPr>
              <a:t>COMMIT;</a:t>
            </a:r>
          </a:p>
          <a:p>
            <a:pPr lvl="0" fontAlgn="base">
              <a:spcBef>
                <a:spcPct val="0"/>
              </a:spcBef>
              <a:spcAft>
                <a:spcPct val="0"/>
              </a:spcAft>
              <a:buClrTx/>
              <a:defRPr/>
            </a:pPr>
            <a:r>
              <a:rPr lang="es-MX" sz="1500" b="1" kern="1200" dirty="0">
                <a:solidFill>
                  <a:sysClr val="windowText" lastClr="000000"/>
                </a:solidFill>
                <a:latin typeface="Calibri"/>
                <a:ea typeface="+mn-ea"/>
                <a:cs typeface="Arial" pitchFamily="34" charset="0"/>
              </a:rPr>
              <a:t>END;</a:t>
            </a:r>
            <a:endParaRPr kumimoji="0" lang="en-US" sz="15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endParaRPr>
          </a:p>
        </p:txBody>
      </p:sp>
      <p:pic>
        <p:nvPicPr>
          <p:cNvPr id="4" name="Imagen 3">
            <a:extLst>
              <a:ext uri="{FF2B5EF4-FFF2-40B4-BE49-F238E27FC236}">
                <a16:creationId xmlns:a16="http://schemas.microsoft.com/office/drawing/2014/main" id="{E35E7BAA-7328-44CA-B183-F514D838ABDF}"/>
              </a:ext>
            </a:extLst>
          </p:cNvPr>
          <p:cNvPicPr>
            <a:picLocks noChangeAspect="1"/>
          </p:cNvPicPr>
          <p:nvPr/>
        </p:nvPicPr>
        <p:blipFill>
          <a:blip r:embed="rId3"/>
          <a:stretch>
            <a:fillRect/>
          </a:stretch>
        </p:blipFill>
        <p:spPr>
          <a:xfrm>
            <a:off x="1127364" y="6218401"/>
            <a:ext cx="7848600" cy="412180"/>
          </a:xfrm>
          <a:prstGeom prst="rect">
            <a:avLst/>
          </a:prstGeom>
        </p:spPr>
      </p:pic>
    </p:spTree>
    <p:extLst>
      <p:ext uri="{BB962C8B-B14F-4D97-AF65-F5344CB8AC3E}">
        <p14:creationId xmlns:p14="http://schemas.microsoft.com/office/powerpoint/2010/main" val="5284378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32F8F7C-62F6-AB45-8C6F-954F7E1DBD86}"/>
              </a:ext>
            </a:extLst>
          </p:cNvPr>
          <p:cNvSpPr>
            <a:spLocks noGrp="1"/>
          </p:cNvSpPr>
          <p:nvPr>
            <p:ph type="title"/>
          </p:nvPr>
        </p:nvSpPr>
        <p:spPr>
          <a:xfrm>
            <a:off x="1628059" y="212725"/>
            <a:ext cx="4288185" cy="813000"/>
          </a:xfrm>
        </p:spPr>
        <p:txBody>
          <a:bodyPr/>
          <a:lstStyle/>
          <a:p>
            <a:pPr lvl="0" defTabSz="457200">
              <a:defRPr/>
            </a:pPr>
            <a:r>
              <a:rPr lang="es-CL" sz="2800" b="1" dirty="0">
                <a:solidFill>
                  <a:prstClr val="white"/>
                </a:solidFill>
                <a:latin typeface="Calibri"/>
              </a:rPr>
              <a:t>Registros usando Atributo %ROWTYPE</a:t>
            </a:r>
          </a:p>
        </p:txBody>
      </p:sp>
      <p:sp>
        <p:nvSpPr>
          <p:cNvPr id="5" name="Rectangle 3">
            <a:extLst>
              <a:ext uri="{FF2B5EF4-FFF2-40B4-BE49-F238E27FC236}">
                <a16:creationId xmlns:a16="http://schemas.microsoft.com/office/drawing/2014/main" id="{BF0F4601-03DC-4C88-90BF-428D4BC5D92A}"/>
              </a:ext>
            </a:extLst>
          </p:cNvPr>
          <p:cNvSpPr txBox="1">
            <a:spLocks noChangeArrowheads="1"/>
          </p:cNvSpPr>
          <p:nvPr/>
        </p:nvSpPr>
        <p:spPr bwMode="auto">
          <a:xfrm>
            <a:off x="611188" y="1193703"/>
            <a:ext cx="7848600" cy="407988"/>
          </a:xfrm>
          <a:prstGeom prst="rect">
            <a:avLst/>
          </a:prstGeom>
          <a:noFill/>
          <a:ln w="9525">
            <a:noFill/>
            <a:miter lim="800000"/>
            <a:headEnd/>
            <a:tailEnd/>
          </a:ln>
        </p:spPr>
        <p:txBody>
          <a:bodyPr/>
          <a:lstStyle/>
          <a:p>
            <a:pPr marL="609600" indent="-609600" algn="just" defTabSz="457200" fontAlgn="base">
              <a:lnSpc>
                <a:spcPct val="80000"/>
              </a:lnSpc>
              <a:spcBef>
                <a:spcPct val="20000"/>
              </a:spcBef>
              <a:spcAft>
                <a:spcPct val="0"/>
              </a:spcAft>
              <a:buClrTx/>
              <a:buFont typeface="Arial" charset="0"/>
              <a:buChar char="•"/>
            </a:pPr>
            <a:r>
              <a:rPr lang="es-CL" sz="2000" kern="1200" dirty="0">
                <a:solidFill>
                  <a:prstClr val="black"/>
                </a:solidFill>
                <a:latin typeface="Calibri"/>
                <a:ea typeface="Arial Unicode MS"/>
                <a:cs typeface="Arial Unicode MS"/>
              </a:rPr>
              <a:t>Ejemplo</a:t>
            </a: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Tx/>
              <a:buNone/>
            </a:pPr>
            <a:endParaRPr lang="es-CL" sz="2000" kern="1200" dirty="0">
              <a:solidFill>
                <a:prstClr val="black"/>
              </a:solidFill>
              <a:latin typeface="Calibri"/>
              <a:ea typeface="Arial Unicode MS"/>
              <a:cs typeface="Times New Roman" pitchFamily="18" charset="0"/>
            </a:endParaRPr>
          </a:p>
        </p:txBody>
      </p:sp>
      <p:sp>
        <p:nvSpPr>
          <p:cNvPr id="9" name="Text Box 5">
            <a:extLst>
              <a:ext uri="{FF2B5EF4-FFF2-40B4-BE49-F238E27FC236}">
                <a16:creationId xmlns:a16="http://schemas.microsoft.com/office/drawing/2014/main" id="{D61150CC-026B-40F5-8E13-1DAED6BB66C6}"/>
              </a:ext>
            </a:extLst>
          </p:cNvPr>
          <p:cNvSpPr txBox="1">
            <a:spLocks noChangeArrowheads="1"/>
          </p:cNvSpPr>
          <p:nvPr/>
        </p:nvSpPr>
        <p:spPr bwMode="auto">
          <a:xfrm>
            <a:off x="1261906" y="1484596"/>
            <a:ext cx="6913103" cy="4278094"/>
          </a:xfrm>
          <a:prstGeom prst="rect">
            <a:avLst/>
          </a:prstGeom>
          <a:solidFill>
            <a:srgbClr val="FFC000"/>
          </a:solidFill>
          <a:ln w="22225">
            <a:solidFill>
              <a:sysClr val="windowText" lastClr="000000"/>
            </a:solidFill>
            <a:miter lim="800000"/>
            <a:headEnd/>
            <a:tailEnd/>
          </a:ln>
          <a:scene3d>
            <a:camera prst="orthographicFront"/>
            <a:lightRig rig="threePt" dir="t"/>
          </a:scene3d>
          <a:sp3d>
            <a:bevelT w="165100" prst="coolSlant"/>
            <a:bevelB/>
          </a:sp3d>
        </p:spPr>
        <p:txBody>
          <a:bodyPr wrap="square">
            <a:spAutoFit/>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lvl="0" fontAlgn="base">
              <a:spcBef>
                <a:spcPct val="0"/>
              </a:spcBef>
              <a:spcAft>
                <a:spcPct val="0"/>
              </a:spcAft>
              <a:buClrTx/>
              <a:defRPr/>
            </a:pPr>
            <a:r>
              <a:rPr lang="es-MX" sz="1600" b="1" kern="1200" dirty="0">
                <a:solidFill>
                  <a:sysClr val="windowText" lastClr="000000"/>
                </a:solidFill>
                <a:latin typeface="Calibri"/>
                <a:ea typeface="+mn-ea"/>
                <a:cs typeface="Arial" pitchFamily="34" charset="0"/>
              </a:rPr>
              <a:t>VAR </a:t>
            </a:r>
            <a:r>
              <a:rPr lang="es-MX" sz="1600" b="1" kern="1200" dirty="0" err="1">
                <a:solidFill>
                  <a:sysClr val="windowText" lastClr="000000"/>
                </a:solidFill>
                <a:latin typeface="Calibri"/>
                <a:ea typeface="+mn-ea"/>
                <a:cs typeface="Arial" pitchFamily="34" charset="0"/>
              </a:rPr>
              <a:t>id_emp</a:t>
            </a:r>
            <a:r>
              <a:rPr lang="es-MX" sz="1600" b="1" kern="1200" dirty="0">
                <a:solidFill>
                  <a:sysClr val="windowText" lastClr="000000"/>
                </a:solidFill>
                <a:latin typeface="Calibri"/>
                <a:ea typeface="+mn-ea"/>
                <a:cs typeface="Arial" pitchFamily="34" charset="0"/>
              </a:rPr>
              <a:t> NUMBER</a:t>
            </a:r>
          </a:p>
          <a:p>
            <a:pPr lvl="0" fontAlgn="base">
              <a:spcBef>
                <a:spcPct val="0"/>
              </a:spcBef>
              <a:spcAft>
                <a:spcPct val="0"/>
              </a:spcAft>
              <a:buClrTx/>
              <a:defRPr/>
            </a:pPr>
            <a:r>
              <a:rPr lang="es-MX" sz="1600" b="1" kern="1200" dirty="0">
                <a:solidFill>
                  <a:sysClr val="windowText" lastClr="000000"/>
                </a:solidFill>
                <a:latin typeface="Calibri"/>
                <a:ea typeface="+mn-ea"/>
                <a:cs typeface="Arial" pitchFamily="34" charset="0"/>
              </a:rPr>
              <a:t>EXEC :</a:t>
            </a:r>
            <a:r>
              <a:rPr lang="es-MX" sz="1600" b="1" kern="1200" dirty="0" err="1">
                <a:solidFill>
                  <a:sysClr val="windowText" lastClr="000000"/>
                </a:solidFill>
                <a:latin typeface="Calibri"/>
                <a:ea typeface="+mn-ea"/>
                <a:cs typeface="Arial" pitchFamily="34" charset="0"/>
              </a:rPr>
              <a:t>id_emp</a:t>
            </a:r>
            <a:r>
              <a:rPr lang="es-MX" sz="1600" b="1" kern="1200" dirty="0">
                <a:solidFill>
                  <a:sysClr val="windowText" lastClr="000000"/>
                </a:solidFill>
                <a:latin typeface="Calibri"/>
                <a:ea typeface="+mn-ea"/>
                <a:cs typeface="Arial" pitchFamily="34" charset="0"/>
              </a:rPr>
              <a:t>:=124</a:t>
            </a:r>
          </a:p>
          <a:p>
            <a:pPr lvl="0" fontAlgn="base">
              <a:spcBef>
                <a:spcPct val="0"/>
              </a:spcBef>
              <a:spcAft>
                <a:spcPct val="0"/>
              </a:spcAft>
              <a:buClrTx/>
              <a:defRPr/>
            </a:pPr>
            <a:r>
              <a:rPr lang="es-MX" sz="1600" b="1" kern="1200" dirty="0">
                <a:solidFill>
                  <a:sysClr val="windowText" lastClr="000000"/>
                </a:solidFill>
                <a:latin typeface="Calibri"/>
                <a:ea typeface="+mn-ea"/>
                <a:cs typeface="Arial" pitchFamily="34" charset="0"/>
              </a:rPr>
              <a:t>DECLARE</a:t>
            </a:r>
          </a:p>
          <a:p>
            <a:pPr lvl="0" fontAlgn="base">
              <a:spcBef>
                <a:spcPct val="0"/>
              </a:spcBef>
              <a:spcAft>
                <a:spcPct val="0"/>
              </a:spcAft>
              <a:buClrTx/>
              <a:defRPr/>
            </a:pPr>
            <a:r>
              <a:rPr lang="es-MX" sz="1600" b="1" kern="1200" dirty="0" err="1">
                <a:solidFill>
                  <a:srgbClr val="C00000"/>
                </a:solidFill>
                <a:latin typeface="Calibri"/>
                <a:ea typeface="+mn-ea"/>
                <a:cs typeface="Arial" pitchFamily="34" charset="0"/>
              </a:rPr>
              <a:t>reg_emp</a:t>
            </a:r>
            <a:r>
              <a:rPr lang="es-MX" sz="1600" b="1" kern="1200" dirty="0">
                <a:solidFill>
                  <a:srgbClr val="C00000"/>
                </a:solidFill>
                <a:latin typeface="Calibri"/>
                <a:ea typeface="+mn-ea"/>
                <a:cs typeface="Arial" pitchFamily="34" charset="0"/>
              </a:rPr>
              <a:t>   </a:t>
            </a:r>
            <a:r>
              <a:rPr lang="es-MX" sz="1600" b="1" kern="1200" dirty="0" err="1">
                <a:solidFill>
                  <a:srgbClr val="C00000"/>
                </a:solidFill>
                <a:latin typeface="Calibri"/>
                <a:ea typeface="+mn-ea"/>
                <a:cs typeface="Arial" pitchFamily="34" charset="0"/>
              </a:rPr>
              <a:t>employees%ROWTYPE</a:t>
            </a:r>
            <a:r>
              <a:rPr lang="es-MX" sz="1600" b="1" kern="1200" dirty="0">
                <a:solidFill>
                  <a:sysClr val="windowText" lastClr="000000"/>
                </a:solidFill>
                <a:latin typeface="Calibri"/>
                <a:ea typeface="+mn-ea"/>
                <a:cs typeface="Arial" pitchFamily="34" charset="0"/>
              </a:rPr>
              <a:t>; </a:t>
            </a:r>
          </a:p>
          <a:p>
            <a:pPr lvl="0" fontAlgn="base">
              <a:spcBef>
                <a:spcPct val="0"/>
              </a:spcBef>
              <a:spcAft>
                <a:spcPct val="0"/>
              </a:spcAft>
              <a:buClrTx/>
              <a:defRPr/>
            </a:pPr>
            <a:r>
              <a:rPr lang="es-MX" sz="1600" b="1" kern="1200" dirty="0">
                <a:solidFill>
                  <a:sysClr val="windowText" lastClr="000000"/>
                </a:solidFill>
                <a:latin typeface="Calibri"/>
                <a:ea typeface="+mn-ea"/>
                <a:cs typeface="Arial" pitchFamily="34" charset="0"/>
              </a:rPr>
              <a:t> BEGIN</a:t>
            </a:r>
          </a:p>
          <a:p>
            <a:pPr lvl="0" fontAlgn="base">
              <a:spcBef>
                <a:spcPct val="0"/>
              </a:spcBef>
              <a:spcAft>
                <a:spcPct val="0"/>
              </a:spcAft>
              <a:buClrTx/>
              <a:defRPr/>
            </a:pPr>
            <a:r>
              <a:rPr lang="es-MX" sz="1600" b="1" kern="1200" dirty="0">
                <a:solidFill>
                  <a:sysClr val="windowText" lastClr="000000"/>
                </a:solidFill>
                <a:latin typeface="Calibri"/>
                <a:ea typeface="+mn-ea"/>
                <a:cs typeface="Arial" pitchFamily="34" charset="0"/>
              </a:rPr>
              <a:t>    SELECT * </a:t>
            </a:r>
          </a:p>
          <a:p>
            <a:pPr lvl="0" fontAlgn="base">
              <a:spcBef>
                <a:spcPct val="0"/>
              </a:spcBef>
              <a:spcAft>
                <a:spcPct val="0"/>
              </a:spcAft>
              <a:buClrTx/>
              <a:defRPr/>
            </a:pPr>
            <a:r>
              <a:rPr lang="es-MX" sz="1600" b="1" kern="1200" dirty="0">
                <a:solidFill>
                  <a:sysClr val="windowText" lastClr="000000"/>
                </a:solidFill>
                <a:latin typeface="Calibri"/>
                <a:ea typeface="+mn-ea"/>
                <a:cs typeface="Arial" pitchFamily="34" charset="0"/>
              </a:rPr>
              <a:t>      INTO </a:t>
            </a:r>
            <a:r>
              <a:rPr lang="es-MX" sz="1600" b="1" kern="1200" dirty="0" err="1">
                <a:solidFill>
                  <a:sysClr val="windowText" lastClr="000000"/>
                </a:solidFill>
                <a:latin typeface="Calibri"/>
                <a:ea typeface="+mn-ea"/>
                <a:cs typeface="Arial" pitchFamily="34" charset="0"/>
              </a:rPr>
              <a:t>reg_emp</a:t>
            </a:r>
            <a:endParaRPr lang="es-MX" sz="1600" b="1" kern="1200" dirty="0">
              <a:solidFill>
                <a:sysClr val="windowText" lastClr="000000"/>
              </a:solidFill>
              <a:latin typeface="Calibri"/>
              <a:ea typeface="+mn-ea"/>
              <a:cs typeface="Arial" pitchFamily="34" charset="0"/>
            </a:endParaRPr>
          </a:p>
          <a:p>
            <a:pPr lvl="0" fontAlgn="base">
              <a:spcBef>
                <a:spcPct val="0"/>
              </a:spcBef>
              <a:spcAft>
                <a:spcPct val="0"/>
              </a:spcAft>
              <a:buClrTx/>
              <a:defRPr/>
            </a:pPr>
            <a:r>
              <a:rPr lang="es-MX" sz="1600" b="1" kern="1200" dirty="0">
                <a:solidFill>
                  <a:sysClr val="windowText" lastClr="000000"/>
                </a:solidFill>
                <a:latin typeface="Calibri"/>
                <a:ea typeface="+mn-ea"/>
                <a:cs typeface="Arial" pitchFamily="34" charset="0"/>
              </a:rPr>
              <a:t>      FROM </a:t>
            </a:r>
            <a:r>
              <a:rPr lang="es-MX" sz="1600" b="1" kern="1200" dirty="0" err="1">
                <a:solidFill>
                  <a:sysClr val="windowText" lastClr="000000"/>
                </a:solidFill>
                <a:latin typeface="Calibri"/>
                <a:ea typeface="+mn-ea"/>
                <a:cs typeface="Arial" pitchFamily="34" charset="0"/>
              </a:rPr>
              <a:t>employees</a:t>
            </a:r>
            <a:endParaRPr lang="es-MX" sz="1600" b="1" kern="1200" dirty="0">
              <a:solidFill>
                <a:sysClr val="windowText" lastClr="000000"/>
              </a:solidFill>
              <a:latin typeface="Calibri"/>
              <a:ea typeface="+mn-ea"/>
              <a:cs typeface="Arial" pitchFamily="34" charset="0"/>
            </a:endParaRPr>
          </a:p>
          <a:p>
            <a:pPr lvl="0" fontAlgn="base">
              <a:spcBef>
                <a:spcPct val="0"/>
              </a:spcBef>
              <a:spcAft>
                <a:spcPct val="0"/>
              </a:spcAft>
              <a:buClrTx/>
              <a:defRPr/>
            </a:pPr>
            <a:r>
              <a:rPr lang="es-MX" sz="1600" b="1" kern="1200" dirty="0">
                <a:solidFill>
                  <a:sysClr val="windowText" lastClr="000000"/>
                </a:solidFill>
                <a:latin typeface="Calibri"/>
                <a:ea typeface="+mn-ea"/>
                <a:cs typeface="Arial" pitchFamily="34" charset="0"/>
              </a:rPr>
              <a:t>     WHERE </a:t>
            </a:r>
            <a:r>
              <a:rPr lang="es-MX" sz="1600" b="1" kern="1200" dirty="0" err="1">
                <a:solidFill>
                  <a:sysClr val="windowText" lastClr="000000"/>
                </a:solidFill>
                <a:latin typeface="Calibri"/>
                <a:ea typeface="+mn-ea"/>
                <a:cs typeface="Arial" pitchFamily="34" charset="0"/>
              </a:rPr>
              <a:t>employee_id</a:t>
            </a:r>
            <a:r>
              <a:rPr lang="es-MX" sz="1600" b="1" kern="1200" dirty="0">
                <a:solidFill>
                  <a:sysClr val="windowText" lastClr="000000"/>
                </a:solidFill>
                <a:latin typeface="Calibri"/>
                <a:ea typeface="+mn-ea"/>
                <a:cs typeface="Arial" pitchFamily="34" charset="0"/>
              </a:rPr>
              <a:t> = :</a:t>
            </a:r>
            <a:r>
              <a:rPr lang="es-MX" sz="1600" b="1" kern="1200" dirty="0" err="1">
                <a:solidFill>
                  <a:sysClr val="windowText" lastClr="000000"/>
                </a:solidFill>
                <a:latin typeface="Calibri"/>
                <a:ea typeface="+mn-ea"/>
                <a:cs typeface="Arial" pitchFamily="34" charset="0"/>
              </a:rPr>
              <a:t>id_emp</a:t>
            </a:r>
            <a:r>
              <a:rPr lang="es-MX" sz="1600" b="1" kern="1200" dirty="0">
                <a:solidFill>
                  <a:sysClr val="windowText" lastClr="000000"/>
                </a:solidFill>
                <a:latin typeface="Calibri"/>
                <a:ea typeface="+mn-ea"/>
                <a:cs typeface="Arial" pitchFamily="34" charset="0"/>
              </a:rPr>
              <a:t>;</a:t>
            </a:r>
          </a:p>
          <a:p>
            <a:pPr lvl="0" fontAlgn="base">
              <a:spcBef>
                <a:spcPct val="0"/>
              </a:spcBef>
              <a:spcAft>
                <a:spcPct val="0"/>
              </a:spcAft>
              <a:buClrTx/>
              <a:defRPr/>
            </a:pPr>
            <a:r>
              <a:rPr lang="es-MX" sz="1600" b="1" kern="1200" dirty="0">
                <a:solidFill>
                  <a:sysClr val="windowText" lastClr="000000"/>
                </a:solidFill>
                <a:latin typeface="Calibri"/>
                <a:ea typeface="+mn-ea"/>
                <a:cs typeface="Arial" pitchFamily="34" charset="0"/>
              </a:rPr>
              <a:t>    </a:t>
            </a:r>
            <a:r>
              <a:rPr lang="es-MX" sz="1600" b="1" kern="1200" dirty="0" err="1">
                <a:solidFill>
                  <a:srgbClr val="C00000"/>
                </a:solidFill>
                <a:latin typeface="Calibri"/>
                <a:ea typeface="+mn-ea"/>
                <a:cs typeface="Arial" pitchFamily="34" charset="0"/>
              </a:rPr>
              <a:t>reg_emp.hire_date</a:t>
            </a:r>
            <a:r>
              <a:rPr lang="es-MX" sz="1600" b="1" kern="1200" dirty="0">
                <a:solidFill>
                  <a:sysClr val="windowText" lastClr="000000"/>
                </a:solidFill>
                <a:latin typeface="Calibri"/>
                <a:ea typeface="+mn-ea"/>
                <a:cs typeface="Arial" pitchFamily="34" charset="0"/>
              </a:rPr>
              <a:t>:=SYSDATE;</a:t>
            </a:r>
          </a:p>
          <a:p>
            <a:pPr lvl="0" fontAlgn="base">
              <a:spcBef>
                <a:spcPct val="0"/>
              </a:spcBef>
              <a:spcAft>
                <a:spcPct val="0"/>
              </a:spcAft>
              <a:buClrTx/>
              <a:defRPr/>
            </a:pPr>
            <a:r>
              <a:rPr lang="es-MX" sz="1600" b="1" kern="1200" dirty="0">
                <a:solidFill>
                  <a:sysClr val="windowText" lastClr="000000"/>
                </a:solidFill>
                <a:latin typeface="Calibri"/>
                <a:ea typeface="+mn-ea"/>
                <a:cs typeface="Arial" pitchFamily="34" charset="0"/>
              </a:rPr>
              <a:t>    </a:t>
            </a:r>
            <a:r>
              <a:rPr lang="es-MX" sz="1600" b="1" kern="1200" dirty="0" err="1">
                <a:solidFill>
                  <a:srgbClr val="C00000"/>
                </a:solidFill>
                <a:latin typeface="Calibri"/>
                <a:ea typeface="+mn-ea"/>
                <a:cs typeface="Arial" pitchFamily="34" charset="0"/>
              </a:rPr>
              <a:t>reg_emp.salary</a:t>
            </a:r>
            <a:r>
              <a:rPr lang="es-MX" sz="1600" b="1" kern="1200" dirty="0">
                <a:solidFill>
                  <a:sysClr val="windowText" lastClr="000000"/>
                </a:solidFill>
                <a:latin typeface="Calibri"/>
                <a:ea typeface="+mn-ea"/>
                <a:cs typeface="Arial" pitchFamily="34" charset="0"/>
              </a:rPr>
              <a:t>:=15000;</a:t>
            </a:r>
          </a:p>
          <a:p>
            <a:pPr lvl="0" fontAlgn="base">
              <a:spcBef>
                <a:spcPct val="0"/>
              </a:spcBef>
              <a:spcAft>
                <a:spcPct val="0"/>
              </a:spcAft>
              <a:buClrTx/>
              <a:defRPr/>
            </a:pPr>
            <a:r>
              <a:rPr lang="es-MX" sz="1600" b="1" kern="1200" dirty="0">
                <a:solidFill>
                  <a:sysClr val="windowText" lastClr="000000"/>
                </a:solidFill>
                <a:latin typeface="Calibri"/>
                <a:ea typeface="+mn-ea"/>
                <a:cs typeface="Arial" pitchFamily="34" charset="0"/>
              </a:rPr>
              <a:t>   UPDATE </a:t>
            </a:r>
            <a:r>
              <a:rPr lang="es-MX" sz="1600" b="1" kern="1200" dirty="0" err="1">
                <a:solidFill>
                  <a:sysClr val="windowText" lastClr="000000"/>
                </a:solidFill>
                <a:latin typeface="Calibri"/>
                <a:ea typeface="+mn-ea"/>
                <a:cs typeface="Arial" pitchFamily="34" charset="0"/>
              </a:rPr>
              <a:t>empleados_retirados</a:t>
            </a:r>
            <a:r>
              <a:rPr lang="es-MX" sz="1600" b="1" kern="1200" dirty="0">
                <a:solidFill>
                  <a:sysClr val="windowText" lastClr="000000"/>
                </a:solidFill>
                <a:latin typeface="Calibri"/>
                <a:ea typeface="+mn-ea"/>
                <a:cs typeface="Arial" pitchFamily="34" charset="0"/>
              </a:rPr>
              <a:t> </a:t>
            </a:r>
          </a:p>
          <a:p>
            <a:pPr lvl="0" fontAlgn="base">
              <a:spcBef>
                <a:spcPct val="0"/>
              </a:spcBef>
              <a:spcAft>
                <a:spcPct val="0"/>
              </a:spcAft>
              <a:buClrTx/>
              <a:defRPr/>
            </a:pPr>
            <a:r>
              <a:rPr lang="es-MX" sz="1600" b="1" kern="1200" dirty="0">
                <a:solidFill>
                  <a:sysClr val="windowText" lastClr="000000"/>
                </a:solidFill>
                <a:latin typeface="Calibri"/>
                <a:ea typeface="+mn-ea"/>
                <a:cs typeface="Arial" pitchFamily="34" charset="0"/>
              </a:rPr>
              <a:t>         SET ROW = </a:t>
            </a:r>
            <a:r>
              <a:rPr lang="es-MX" sz="1600" b="1" kern="1200" dirty="0" err="1">
                <a:solidFill>
                  <a:srgbClr val="C00000"/>
                </a:solidFill>
                <a:latin typeface="Calibri"/>
                <a:ea typeface="+mn-ea"/>
                <a:cs typeface="Arial" pitchFamily="34" charset="0"/>
              </a:rPr>
              <a:t>reg_emp</a:t>
            </a:r>
            <a:r>
              <a:rPr lang="es-MX" sz="1600" b="1" kern="1200" dirty="0">
                <a:solidFill>
                  <a:sysClr val="windowText" lastClr="000000"/>
                </a:solidFill>
                <a:latin typeface="Calibri"/>
                <a:ea typeface="+mn-ea"/>
                <a:cs typeface="Arial" pitchFamily="34" charset="0"/>
              </a:rPr>
              <a:t> </a:t>
            </a:r>
          </a:p>
          <a:p>
            <a:pPr lvl="0" fontAlgn="base">
              <a:spcBef>
                <a:spcPct val="0"/>
              </a:spcBef>
              <a:spcAft>
                <a:spcPct val="0"/>
              </a:spcAft>
              <a:buClrTx/>
              <a:defRPr/>
            </a:pPr>
            <a:r>
              <a:rPr lang="es-MX" sz="1600" b="1" kern="1200" dirty="0">
                <a:solidFill>
                  <a:sysClr val="windowText" lastClr="000000"/>
                </a:solidFill>
                <a:latin typeface="Calibri"/>
                <a:ea typeface="+mn-ea"/>
                <a:cs typeface="Arial" pitchFamily="34" charset="0"/>
              </a:rPr>
              <a:t>   WHERE </a:t>
            </a:r>
            <a:r>
              <a:rPr lang="es-MX" sz="1600" b="1" kern="1200" dirty="0" err="1">
                <a:solidFill>
                  <a:sysClr val="windowText" lastClr="000000"/>
                </a:solidFill>
                <a:latin typeface="Calibri"/>
                <a:ea typeface="+mn-ea"/>
                <a:cs typeface="Arial" pitchFamily="34" charset="0"/>
              </a:rPr>
              <a:t>employee_id</a:t>
            </a:r>
            <a:r>
              <a:rPr lang="es-MX" sz="1600" b="1" kern="1200" dirty="0">
                <a:solidFill>
                  <a:sysClr val="windowText" lastClr="000000"/>
                </a:solidFill>
                <a:latin typeface="Calibri"/>
                <a:ea typeface="+mn-ea"/>
                <a:cs typeface="Arial" pitchFamily="34" charset="0"/>
              </a:rPr>
              <a:t>= :</a:t>
            </a:r>
            <a:r>
              <a:rPr lang="es-MX" sz="1600" b="1" kern="1200" dirty="0" err="1">
                <a:solidFill>
                  <a:sysClr val="windowText" lastClr="000000"/>
                </a:solidFill>
                <a:latin typeface="Calibri"/>
                <a:ea typeface="+mn-ea"/>
                <a:cs typeface="Arial" pitchFamily="34" charset="0"/>
              </a:rPr>
              <a:t>id_emp</a:t>
            </a:r>
            <a:r>
              <a:rPr lang="es-MX" sz="1600" b="1" kern="1200" dirty="0">
                <a:solidFill>
                  <a:sysClr val="windowText" lastClr="000000"/>
                </a:solidFill>
                <a:latin typeface="Calibri"/>
                <a:ea typeface="+mn-ea"/>
                <a:cs typeface="Arial" pitchFamily="34" charset="0"/>
              </a:rPr>
              <a:t>;</a:t>
            </a:r>
          </a:p>
          <a:p>
            <a:pPr lvl="0" fontAlgn="base">
              <a:spcBef>
                <a:spcPct val="0"/>
              </a:spcBef>
              <a:spcAft>
                <a:spcPct val="0"/>
              </a:spcAft>
              <a:buClrTx/>
              <a:defRPr/>
            </a:pPr>
            <a:r>
              <a:rPr lang="es-MX" sz="1600" b="1" kern="1200" dirty="0">
                <a:solidFill>
                  <a:sysClr val="windowText" lastClr="000000"/>
                </a:solidFill>
                <a:latin typeface="Calibri"/>
                <a:ea typeface="+mn-ea"/>
                <a:cs typeface="Arial" pitchFamily="34" charset="0"/>
              </a:rPr>
              <a:t>   COMMIT;</a:t>
            </a:r>
          </a:p>
          <a:p>
            <a:pPr lvl="0" fontAlgn="base">
              <a:spcBef>
                <a:spcPct val="0"/>
              </a:spcBef>
              <a:spcAft>
                <a:spcPct val="0"/>
              </a:spcAft>
              <a:buClrTx/>
              <a:defRPr/>
            </a:pPr>
            <a:r>
              <a:rPr lang="es-MX" sz="1600" b="1" kern="1200" dirty="0">
                <a:solidFill>
                  <a:sysClr val="windowText" lastClr="000000"/>
                </a:solidFill>
                <a:latin typeface="Calibri"/>
                <a:ea typeface="+mn-ea"/>
                <a:cs typeface="Arial" pitchFamily="34" charset="0"/>
              </a:rPr>
              <a:t>END;</a:t>
            </a:r>
          </a:p>
          <a:p>
            <a:pPr lvl="0" fontAlgn="base">
              <a:spcBef>
                <a:spcPct val="0"/>
              </a:spcBef>
              <a:spcAft>
                <a:spcPct val="0"/>
              </a:spcAft>
              <a:buClrTx/>
              <a:defRPr/>
            </a:pPr>
            <a:endParaRPr kumimoji="0" lang="en-US" sz="8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endParaRPr>
          </a:p>
        </p:txBody>
      </p:sp>
      <p:pic>
        <p:nvPicPr>
          <p:cNvPr id="4" name="Imagen 3">
            <a:extLst>
              <a:ext uri="{FF2B5EF4-FFF2-40B4-BE49-F238E27FC236}">
                <a16:creationId xmlns:a16="http://schemas.microsoft.com/office/drawing/2014/main" id="{48E39496-B6BE-42DB-A4D6-6F3AA4394761}"/>
              </a:ext>
            </a:extLst>
          </p:cNvPr>
          <p:cNvPicPr>
            <a:picLocks noChangeAspect="1"/>
          </p:cNvPicPr>
          <p:nvPr/>
        </p:nvPicPr>
        <p:blipFill>
          <a:blip r:embed="rId3"/>
          <a:stretch>
            <a:fillRect/>
          </a:stretch>
        </p:blipFill>
        <p:spPr>
          <a:xfrm>
            <a:off x="205333" y="5903699"/>
            <a:ext cx="8733333" cy="466667"/>
          </a:xfrm>
          <a:prstGeom prst="rect">
            <a:avLst/>
          </a:prstGeom>
        </p:spPr>
      </p:pic>
    </p:spTree>
    <p:extLst>
      <p:ext uri="{BB962C8B-B14F-4D97-AF65-F5344CB8AC3E}">
        <p14:creationId xmlns:p14="http://schemas.microsoft.com/office/powerpoint/2010/main" val="2933489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32F8F7C-62F6-AB45-8C6F-954F7E1DBD86}"/>
              </a:ext>
            </a:extLst>
          </p:cNvPr>
          <p:cNvSpPr>
            <a:spLocks noGrp="1"/>
          </p:cNvSpPr>
          <p:nvPr>
            <p:ph type="title"/>
          </p:nvPr>
        </p:nvSpPr>
        <p:spPr>
          <a:xfrm>
            <a:off x="1614411" y="212725"/>
            <a:ext cx="4288185" cy="813000"/>
          </a:xfrm>
        </p:spPr>
        <p:txBody>
          <a:bodyPr/>
          <a:lstStyle/>
          <a:p>
            <a:pPr lvl="0" defTabSz="457200">
              <a:defRPr/>
            </a:pPr>
            <a:r>
              <a:rPr lang="es-CL" sz="2800" b="1" dirty="0">
                <a:solidFill>
                  <a:prstClr val="white"/>
                </a:solidFill>
                <a:latin typeface="Calibri"/>
              </a:rPr>
              <a:t>Ventajas de usar Atributo %ROWTYPE</a:t>
            </a:r>
          </a:p>
        </p:txBody>
      </p:sp>
      <p:pic>
        <p:nvPicPr>
          <p:cNvPr id="2" name="Imagen 1">
            <a:extLst>
              <a:ext uri="{FF2B5EF4-FFF2-40B4-BE49-F238E27FC236}">
                <a16:creationId xmlns:a16="http://schemas.microsoft.com/office/drawing/2014/main" id="{E9740790-C001-4157-BC6B-93156596C5A5}"/>
              </a:ext>
            </a:extLst>
          </p:cNvPr>
          <p:cNvPicPr>
            <a:picLocks noChangeAspect="1"/>
          </p:cNvPicPr>
          <p:nvPr/>
        </p:nvPicPr>
        <p:blipFill>
          <a:blip r:embed="rId3"/>
          <a:stretch>
            <a:fillRect/>
          </a:stretch>
        </p:blipFill>
        <p:spPr>
          <a:xfrm>
            <a:off x="1822465" y="1219213"/>
            <a:ext cx="5499069" cy="4938188"/>
          </a:xfrm>
          <a:prstGeom prst="rect">
            <a:avLst/>
          </a:prstGeom>
        </p:spPr>
      </p:pic>
    </p:spTree>
    <p:extLst>
      <p:ext uri="{BB962C8B-B14F-4D97-AF65-F5344CB8AC3E}">
        <p14:creationId xmlns:p14="http://schemas.microsoft.com/office/powerpoint/2010/main" val="26973176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548035E2-9379-2346-A89D-675F58CEB28A}"/>
              </a:ext>
            </a:extLst>
          </p:cNvPr>
          <p:cNvSpPr>
            <a:spLocks noGrp="1"/>
          </p:cNvSpPr>
          <p:nvPr>
            <p:ph type="title"/>
          </p:nvPr>
        </p:nvSpPr>
        <p:spPr>
          <a:xfrm>
            <a:off x="3004575" y="3476151"/>
            <a:ext cx="5995800" cy="867250"/>
          </a:xfrm>
        </p:spPr>
        <p:txBody>
          <a:bodyPr anchor="ctr" anchorCtr="0"/>
          <a:lstStyle/>
          <a:p>
            <a:r>
              <a:rPr lang="es-ES_tradnl" sz="4800" b="1" dirty="0"/>
              <a:t>Tablas PL/SQL</a:t>
            </a:r>
          </a:p>
        </p:txBody>
      </p:sp>
    </p:spTree>
    <p:extLst>
      <p:ext uri="{BB962C8B-B14F-4D97-AF65-F5344CB8AC3E}">
        <p14:creationId xmlns:p14="http://schemas.microsoft.com/office/powerpoint/2010/main" val="16798460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32F8F7C-62F6-AB45-8C6F-954F7E1DBD86}"/>
              </a:ext>
            </a:extLst>
          </p:cNvPr>
          <p:cNvSpPr>
            <a:spLocks noGrp="1"/>
          </p:cNvSpPr>
          <p:nvPr>
            <p:ph type="title"/>
          </p:nvPr>
        </p:nvSpPr>
        <p:spPr>
          <a:xfrm>
            <a:off x="1696444" y="212725"/>
            <a:ext cx="4293810" cy="813000"/>
          </a:xfrm>
        </p:spPr>
        <p:txBody>
          <a:bodyPr/>
          <a:lstStyle/>
          <a:p>
            <a:pPr lvl="0" defTabSz="457200">
              <a:defRPr/>
            </a:pPr>
            <a:r>
              <a:rPr lang="es-CL" sz="2800" b="1" dirty="0">
                <a:solidFill>
                  <a:prstClr val="white"/>
                </a:solidFill>
                <a:latin typeface="Calibri"/>
              </a:rPr>
              <a:t>Tablas PL/SQL</a:t>
            </a:r>
          </a:p>
        </p:txBody>
      </p:sp>
      <p:pic>
        <p:nvPicPr>
          <p:cNvPr id="7" name="Imagen 6">
            <a:extLst>
              <a:ext uri="{FF2B5EF4-FFF2-40B4-BE49-F238E27FC236}">
                <a16:creationId xmlns:a16="http://schemas.microsoft.com/office/drawing/2014/main" id="{4C3AE8EF-2CEC-499B-A553-93128A94DD5A}"/>
              </a:ext>
            </a:extLst>
          </p:cNvPr>
          <p:cNvPicPr>
            <a:picLocks noChangeAspect="1"/>
          </p:cNvPicPr>
          <p:nvPr/>
        </p:nvPicPr>
        <p:blipFill>
          <a:blip r:embed="rId3"/>
          <a:stretch>
            <a:fillRect/>
          </a:stretch>
        </p:blipFill>
        <p:spPr>
          <a:xfrm>
            <a:off x="1278249" y="1097514"/>
            <a:ext cx="6587501" cy="5693746"/>
          </a:xfrm>
          <a:prstGeom prst="rect">
            <a:avLst/>
          </a:prstGeom>
        </p:spPr>
      </p:pic>
    </p:spTree>
    <p:extLst>
      <p:ext uri="{BB962C8B-B14F-4D97-AF65-F5344CB8AC3E}">
        <p14:creationId xmlns:p14="http://schemas.microsoft.com/office/powerpoint/2010/main" val="38281270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32F8F7C-62F6-AB45-8C6F-954F7E1DBD86}"/>
              </a:ext>
            </a:extLst>
          </p:cNvPr>
          <p:cNvSpPr>
            <a:spLocks noGrp="1"/>
          </p:cNvSpPr>
          <p:nvPr>
            <p:ph type="title"/>
          </p:nvPr>
        </p:nvSpPr>
        <p:spPr>
          <a:xfrm>
            <a:off x="1696444" y="212725"/>
            <a:ext cx="4293810" cy="813000"/>
          </a:xfrm>
        </p:spPr>
        <p:txBody>
          <a:bodyPr/>
          <a:lstStyle/>
          <a:p>
            <a:pPr lvl="0" defTabSz="457200">
              <a:defRPr/>
            </a:pPr>
            <a:r>
              <a:rPr lang="es-CL" sz="2800" b="1" dirty="0">
                <a:solidFill>
                  <a:prstClr val="white"/>
                </a:solidFill>
                <a:latin typeface="Calibri"/>
              </a:rPr>
              <a:t>Trabajando con Tablas PL/SQL</a:t>
            </a:r>
          </a:p>
        </p:txBody>
      </p:sp>
      <p:sp>
        <p:nvSpPr>
          <p:cNvPr id="4" name="Rectangle 3">
            <a:extLst>
              <a:ext uri="{FF2B5EF4-FFF2-40B4-BE49-F238E27FC236}">
                <a16:creationId xmlns:a16="http://schemas.microsoft.com/office/drawing/2014/main" id="{309C595D-CF35-455D-AD40-33B32426F164}"/>
              </a:ext>
            </a:extLst>
          </p:cNvPr>
          <p:cNvSpPr txBox="1">
            <a:spLocks noChangeArrowheads="1"/>
          </p:cNvSpPr>
          <p:nvPr/>
        </p:nvSpPr>
        <p:spPr bwMode="auto">
          <a:xfrm>
            <a:off x="611188" y="3007154"/>
            <a:ext cx="7848600" cy="407988"/>
          </a:xfrm>
          <a:prstGeom prst="rect">
            <a:avLst/>
          </a:prstGeom>
          <a:noFill/>
          <a:ln w="9525">
            <a:noFill/>
            <a:miter lim="800000"/>
            <a:headEnd/>
            <a:tailEnd/>
          </a:ln>
        </p:spPr>
        <p:txBody>
          <a:bodyPr/>
          <a:lstStyle/>
          <a:p>
            <a:pPr marL="609600" indent="-609600" algn="just" defTabSz="457200" fontAlgn="base">
              <a:lnSpc>
                <a:spcPct val="80000"/>
              </a:lnSpc>
              <a:spcBef>
                <a:spcPct val="20000"/>
              </a:spcBef>
              <a:spcAft>
                <a:spcPct val="0"/>
              </a:spcAft>
              <a:buClrTx/>
              <a:buFont typeface="Arial" charset="0"/>
              <a:buChar char="•"/>
            </a:pPr>
            <a:r>
              <a:rPr lang="es-MX" sz="2000" kern="1200" dirty="0">
                <a:solidFill>
                  <a:prstClr val="black"/>
                </a:solidFill>
                <a:latin typeface="Calibri"/>
                <a:ea typeface="Arial Unicode MS"/>
                <a:cs typeface="Arial Unicode MS"/>
              </a:rPr>
              <a:t>Sintaxis para declarar el Tipo Tabla:</a:t>
            </a:r>
          </a:p>
          <a:p>
            <a:pPr marL="609600" indent="-609600" algn="just" defTabSz="457200" fontAlgn="base">
              <a:lnSpc>
                <a:spcPct val="80000"/>
              </a:lnSpc>
              <a:spcBef>
                <a:spcPct val="20000"/>
              </a:spcBef>
              <a:spcAft>
                <a:spcPct val="0"/>
              </a:spcAft>
              <a:buClrTx/>
              <a:buFont typeface="Arial" charset="0"/>
              <a:buChar char="•"/>
            </a:pPr>
            <a:endParaRPr lang="es-MX"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MX"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MX"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MX"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MX"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MX" sz="1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r>
              <a:rPr lang="es-MX" sz="2000" kern="1200" dirty="0">
                <a:solidFill>
                  <a:prstClr val="black"/>
                </a:solidFill>
                <a:latin typeface="Calibri"/>
                <a:ea typeface="Arial Unicode MS"/>
                <a:cs typeface="Arial Unicode MS"/>
              </a:rPr>
              <a:t>Sintaxis para declarar una variable del Tipo Tabla definido: </a:t>
            </a:r>
          </a:p>
          <a:p>
            <a:pPr marL="609600" indent="-609600" algn="just" defTabSz="457200" fontAlgn="base">
              <a:lnSpc>
                <a:spcPct val="80000"/>
              </a:lnSpc>
              <a:spcBef>
                <a:spcPct val="20000"/>
              </a:spcBef>
              <a:spcAft>
                <a:spcPct val="0"/>
              </a:spcAft>
              <a:buClrTx/>
              <a:buFont typeface="Arial" charset="0"/>
              <a:buChar char="•"/>
            </a:pPr>
            <a:endParaRPr lang="es-MX"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MX"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r>
              <a:rPr lang="es-MX" sz="2000" kern="1200" dirty="0">
                <a:solidFill>
                  <a:prstClr val="black"/>
                </a:solidFill>
                <a:latin typeface="Calibri"/>
                <a:ea typeface="Arial Unicode MS"/>
                <a:cs typeface="Arial Unicode MS"/>
              </a:rPr>
              <a:t>Sintaxis para referenciar elementos de la Tabla INDEX BY:</a:t>
            </a:r>
          </a:p>
          <a:p>
            <a:pPr marL="609600" indent="-609600" algn="just" defTabSz="457200" fontAlgn="base">
              <a:lnSpc>
                <a:spcPct val="80000"/>
              </a:lnSpc>
              <a:spcBef>
                <a:spcPct val="20000"/>
              </a:spcBef>
              <a:spcAft>
                <a:spcPct val="0"/>
              </a:spcAft>
              <a:buClrTx/>
              <a:buFont typeface="Arial" charset="0"/>
              <a:buChar char="•"/>
            </a:pPr>
            <a:endParaRPr lang="es-MX"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Tx/>
              <a:buNone/>
            </a:pPr>
            <a:endParaRPr lang="es-CL" sz="2000" kern="1200" dirty="0">
              <a:solidFill>
                <a:prstClr val="black"/>
              </a:solidFill>
              <a:latin typeface="Calibri"/>
              <a:ea typeface="Arial Unicode MS"/>
              <a:cs typeface="Times New Roman" pitchFamily="18" charset="0"/>
            </a:endParaRPr>
          </a:p>
        </p:txBody>
      </p:sp>
      <p:sp>
        <p:nvSpPr>
          <p:cNvPr id="6" name="Text Box 5">
            <a:extLst>
              <a:ext uri="{FF2B5EF4-FFF2-40B4-BE49-F238E27FC236}">
                <a16:creationId xmlns:a16="http://schemas.microsoft.com/office/drawing/2014/main" id="{B1C04122-9AF3-4975-A2EA-1B545847E0B2}"/>
              </a:ext>
            </a:extLst>
          </p:cNvPr>
          <p:cNvSpPr txBox="1">
            <a:spLocks noChangeArrowheads="1"/>
          </p:cNvSpPr>
          <p:nvPr/>
        </p:nvSpPr>
        <p:spPr bwMode="auto">
          <a:xfrm>
            <a:off x="1259631" y="3295779"/>
            <a:ext cx="6421784" cy="1569660"/>
          </a:xfrm>
          <a:prstGeom prst="rect">
            <a:avLst/>
          </a:prstGeom>
          <a:solidFill>
            <a:srgbClr val="FFC000"/>
          </a:solidFill>
          <a:ln w="22225">
            <a:solidFill>
              <a:sysClr val="windowText" lastClr="000000"/>
            </a:solidFill>
            <a:miter lim="800000"/>
            <a:headEnd/>
            <a:tailEnd/>
          </a:ln>
          <a:scene3d>
            <a:camera prst="orthographicFront"/>
            <a:lightRig rig="threePt" dir="t"/>
          </a:scene3d>
          <a:sp3d>
            <a:bevelT w="165100" prst="coolSlant"/>
            <a:bevelB/>
          </a:sp3d>
        </p:spPr>
        <p:txBody>
          <a:bodyPr wrap="square">
            <a:spAutoFit/>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lvl="0" fontAlgn="base">
              <a:spcBef>
                <a:spcPct val="0"/>
              </a:spcBef>
              <a:spcAft>
                <a:spcPct val="0"/>
              </a:spcAft>
              <a:buClrTx/>
              <a:defRPr/>
            </a:pPr>
            <a:r>
              <a:rPr lang="es-MX" sz="1600" b="1" kern="1200" dirty="0">
                <a:solidFill>
                  <a:sysClr val="windowText" lastClr="000000"/>
                </a:solidFill>
                <a:latin typeface="Calibri"/>
                <a:ea typeface="+mn-ea"/>
                <a:cs typeface="Arial" pitchFamily="34" charset="0"/>
              </a:rPr>
              <a:t>TYPE </a:t>
            </a:r>
            <a:r>
              <a:rPr lang="es-MX" sz="1600" b="1" i="1" kern="1200" dirty="0" err="1">
                <a:solidFill>
                  <a:srgbClr val="C00000"/>
                </a:solidFill>
                <a:latin typeface="Calibri"/>
                <a:ea typeface="+mn-ea"/>
                <a:cs typeface="Arial" pitchFamily="34" charset="0"/>
              </a:rPr>
              <a:t>nombre_tipo_tabla</a:t>
            </a:r>
            <a:r>
              <a:rPr lang="es-MX" sz="1600" b="1" kern="1200" dirty="0">
                <a:solidFill>
                  <a:sysClr val="windowText" lastClr="000000"/>
                </a:solidFill>
                <a:latin typeface="Calibri"/>
                <a:ea typeface="+mn-ea"/>
                <a:cs typeface="Arial" pitchFamily="34" charset="0"/>
              </a:rPr>
              <a:t> IS TABLE OF </a:t>
            </a:r>
          </a:p>
          <a:p>
            <a:pPr lvl="0" fontAlgn="base">
              <a:spcBef>
                <a:spcPct val="0"/>
              </a:spcBef>
              <a:spcAft>
                <a:spcPct val="0"/>
              </a:spcAft>
              <a:buClrTx/>
              <a:defRPr/>
            </a:pPr>
            <a:r>
              <a:rPr lang="es-MX" sz="1600" b="1" kern="1200" dirty="0">
                <a:solidFill>
                  <a:sysClr val="windowText" lastClr="000000"/>
                </a:solidFill>
                <a:latin typeface="Calibri"/>
                <a:ea typeface="+mn-ea"/>
                <a:cs typeface="Arial" pitchFamily="34" charset="0"/>
              </a:rPr>
              <a:t>     {</a:t>
            </a:r>
            <a:r>
              <a:rPr lang="es-MX" sz="1600" b="1" i="1" kern="1200" dirty="0" err="1">
                <a:solidFill>
                  <a:sysClr val="windowText" lastClr="000000"/>
                </a:solidFill>
                <a:latin typeface="Calibri"/>
                <a:ea typeface="+mn-ea"/>
                <a:cs typeface="Arial" pitchFamily="34" charset="0"/>
              </a:rPr>
              <a:t>tipo_columna</a:t>
            </a:r>
            <a:r>
              <a:rPr lang="es-MX" sz="1600" b="1" kern="1200" dirty="0">
                <a:solidFill>
                  <a:sysClr val="windowText" lastClr="000000"/>
                </a:solidFill>
                <a:latin typeface="Calibri"/>
                <a:ea typeface="+mn-ea"/>
                <a:cs typeface="Arial" pitchFamily="34" charset="0"/>
              </a:rPr>
              <a:t> | </a:t>
            </a:r>
            <a:r>
              <a:rPr lang="es-MX" sz="1600" b="1" i="1" kern="1200" dirty="0" err="1">
                <a:solidFill>
                  <a:sysClr val="windowText" lastClr="000000"/>
                </a:solidFill>
                <a:latin typeface="Calibri"/>
                <a:ea typeface="+mn-ea"/>
                <a:cs typeface="Arial" pitchFamily="34" charset="0"/>
              </a:rPr>
              <a:t>variable</a:t>
            </a:r>
            <a:r>
              <a:rPr lang="es-MX" sz="1600" b="1" kern="1200" dirty="0" err="1">
                <a:solidFill>
                  <a:sysClr val="windowText" lastClr="000000"/>
                </a:solidFill>
                <a:latin typeface="Calibri"/>
                <a:ea typeface="+mn-ea"/>
                <a:cs typeface="Arial" pitchFamily="34" charset="0"/>
              </a:rPr>
              <a:t>%TYPE</a:t>
            </a:r>
            <a:endParaRPr lang="es-MX" sz="1600" b="1" kern="1200" dirty="0">
              <a:solidFill>
                <a:sysClr val="windowText" lastClr="000000"/>
              </a:solidFill>
              <a:latin typeface="Calibri"/>
              <a:ea typeface="+mn-ea"/>
              <a:cs typeface="Arial" pitchFamily="34" charset="0"/>
            </a:endParaRPr>
          </a:p>
          <a:p>
            <a:pPr lvl="0" fontAlgn="base">
              <a:spcBef>
                <a:spcPct val="0"/>
              </a:spcBef>
              <a:spcAft>
                <a:spcPct val="0"/>
              </a:spcAft>
              <a:buClrTx/>
              <a:defRPr/>
            </a:pPr>
            <a:r>
              <a:rPr lang="es-MX" sz="1600" b="1" kern="1200" dirty="0">
                <a:solidFill>
                  <a:sysClr val="windowText" lastClr="000000"/>
                </a:solidFill>
                <a:latin typeface="Calibri"/>
                <a:ea typeface="+mn-ea"/>
                <a:cs typeface="Arial" pitchFamily="34" charset="0"/>
              </a:rPr>
              <a:t>     | </a:t>
            </a:r>
            <a:r>
              <a:rPr lang="es-MX" sz="1600" b="1" i="1" kern="1200" dirty="0" err="1">
                <a:solidFill>
                  <a:sysClr val="windowText" lastClr="000000"/>
                </a:solidFill>
                <a:latin typeface="Calibri"/>
                <a:ea typeface="+mn-ea"/>
                <a:cs typeface="Arial" pitchFamily="34" charset="0"/>
              </a:rPr>
              <a:t>tabla.columna</a:t>
            </a:r>
            <a:r>
              <a:rPr lang="es-MX" sz="1600" b="1" kern="1200" dirty="0" err="1">
                <a:solidFill>
                  <a:sysClr val="windowText" lastClr="000000"/>
                </a:solidFill>
                <a:latin typeface="Calibri"/>
                <a:ea typeface="+mn-ea"/>
                <a:cs typeface="Arial" pitchFamily="34" charset="0"/>
              </a:rPr>
              <a:t>%TYPE</a:t>
            </a:r>
            <a:r>
              <a:rPr lang="es-MX" sz="1600" b="1" kern="1200" dirty="0">
                <a:solidFill>
                  <a:sysClr val="windowText" lastClr="000000"/>
                </a:solidFill>
                <a:latin typeface="Calibri"/>
                <a:ea typeface="+mn-ea"/>
                <a:cs typeface="Arial" pitchFamily="34" charset="0"/>
              </a:rPr>
              <a:t>} [NOT NULL] </a:t>
            </a:r>
          </a:p>
          <a:p>
            <a:pPr lvl="0" fontAlgn="base">
              <a:spcBef>
                <a:spcPct val="0"/>
              </a:spcBef>
              <a:spcAft>
                <a:spcPct val="0"/>
              </a:spcAft>
              <a:buClrTx/>
              <a:defRPr/>
            </a:pPr>
            <a:r>
              <a:rPr lang="es-MX" sz="1600" b="1" kern="1200" dirty="0">
                <a:solidFill>
                  <a:sysClr val="windowText" lastClr="000000"/>
                </a:solidFill>
                <a:latin typeface="Calibri"/>
                <a:ea typeface="+mn-ea"/>
                <a:cs typeface="Arial" pitchFamily="34" charset="0"/>
              </a:rPr>
              <a:t>     | </a:t>
            </a:r>
            <a:r>
              <a:rPr lang="es-MX" sz="1600" b="1" i="1" kern="1200" dirty="0" err="1">
                <a:solidFill>
                  <a:sysClr val="windowText" lastClr="000000"/>
                </a:solidFill>
                <a:latin typeface="Calibri"/>
                <a:ea typeface="+mn-ea"/>
                <a:cs typeface="Arial" pitchFamily="34" charset="0"/>
              </a:rPr>
              <a:t>tabla</a:t>
            </a:r>
            <a:r>
              <a:rPr lang="es-MX" sz="1600" b="1" kern="1200" dirty="0" err="1">
                <a:solidFill>
                  <a:sysClr val="windowText" lastClr="000000"/>
                </a:solidFill>
                <a:latin typeface="Calibri"/>
                <a:ea typeface="+mn-ea"/>
                <a:cs typeface="Arial" pitchFamily="34" charset="0"/>
              </a:rPr>
              <a:t>%ROWTYPE</a:t>
            </a:r>
            <a:r>
              <a:rPr lang="es-MX" sz="1600" b="1" kern="1200" dirty="0">
                <a:solidFill>
                  <a:sysClr val="windowText" lastClr="000000"/>
                </a:solidFill>
                <a:latin typeface="Calibri"/>
                <a:ea typeface="+mn-ea"/>
                <a:cs typeface="Arial" pitchFamily="34" charset="0"/>
              </a:rPr>
              <a:t>  </a:t>
            </a:r>
          </a:p>
          <a:p>
            <a:pPr lvl="0" fontAlgn="base">
              <a:spcBef>
                <a:spcPct val="0"/>
              </a:spcBef>
              <a:spcAft>
                <a:spcPct val="0"/>
              </a:spcAft>
              <a:buClrTx/>
              <a:defRPr/>
            </a:pPr>
            <a:r>
              <a:rPr lang="es-MX" sz="1600" b="1" kern="1200" dirty="0">
                <a:solidFill>
                  <a:sysClr val="windowText" lastClr="000000"/>
                </a:solidFill>
                <a:latin typeface="Calibri"/>
                <a:ea typeface="+mn-ea"/>
                <a:cs typeface="Arial" pitchFamily="34" charset="0"/>
              </a:rPr>
              <a:t>     [INDEX BY PLS_INTEGER | BINARY_INTEGER | VARCHAR2(&lt;</a:t>
            </a:r>
            <a:r>
              <a:rPr lang="es-MX" sz="1600" b="1" i="1" kern="1200" dirty="0">
                <a:solidFill>
                  <a:sysClr val="windowText" lastClr="000000"/>
                </a:solidFill>
                <a:latin typeface="Calibri"/>
                <a:ea typeface="+mn-ea"/>
                <a:cs typeface="Arial" pitchFamily="34" charset="0"/>
              </a:rPr>
              <a:t>tamaño</a:t>
            </a:r>
            <a:r>
              <a:rPr lang="es-MX" sz="1600" b="1" kern="1200" dirty="0">
                <a:solidFill>
                  <a:sysClr val="windowText" lastClr="000000"/>
                </a:solidFill>
                <a:latin typeface="Calibri"/>
                <a:ea typeface="+mn-ea"/>
                <a:cs typeface="Arial" pitchFamily="34" charset="0"/>
              </a:rPr>
              <a:t>&gt;)];</a:t>
            </a:r>
          </a:p>
          <a:p>
            <a:pPr marL="0" marR="0" lvl="0" indent="0" defTabSz="914400" eaLnBrk="1" fontAlgn="base" latinLnBrk="0" hangingPunct="1">
              <a:lnSpc>
                <a:spcPct val="100000"/>
              </a:lnSpc>
              <a:spcBef>
                <a:spcPct val="0"/>
              </a:spcBef>
              <a:spcAft>
                <a:spcPct val="0"/>
              </a:spcAft>
              <a:buClrTx/>
              <a:buSzTx/>
              <a:buFontTx/>
              <a:buNone/>
              <a:tabLst/>
              <a:defRPr/>
            </a:pPr>
            <a:endParaRPr kumimoji="0" lang="en-US" sz="8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endParaRPr>
          </a:p>
        </p:txBody>
      </p:sp>
      <p:sp>
        <p:nvSpPr>
          <p:cNvPr id="7" name="Rectángulo redondeado 4">
            <a:extLst>
              <a:ext uri="{FF2B5EF4-FFF2-40B4-BE49-F238E27FC236}">
                <a16:creationId xmlns:a16="http://schemas.microsoft.com/office/drawing/2014/main" id="{6E07D7C8-61CB-4E26-BFBF-B0F796815960}"/>
              </a:ext>
            </a:extLst>
          </p:cNvPr>
          <p:cNvSpPr/>
          <p:nvPr/>
        </p:nvSpPr>
        <p:spPr>
          <a:xfrm>
            <a:off x="1115619" y="1106045"/>
            <a:ext cx="1980000" cy="1728000"/>
          </a:xfrm>
          <a:prstGeom prst="roundRect">
            <a:avLst/>
          </a:prstGeom>
          <a:solidFill>
            <a:srgbClr val="7D983A"/>
          </a:solidFill>
          <a:ln w="38100" cap="flat" cmpd="sng" algn="ctr">
            <a:solidFill>
              <a:sysClr val="windowText" lastClr="000000"/>
            </a:solidFill>
            <a:prstDash val="solid"/>
          </a:ln>
          <a:effectLst>
            <a:outerShdw blurRad="50800" dist="38100" dir="2700000" algn="tl" rotWithShape="0">
              <a:prstClr val="black">
                <a:alpha val="40000"/>
              </a:prstClr>
            </a:outerShdw>
          </a:effectLst>
        </p:spPr>
        <p:txBody>
          <a:bodyPr lIns="0" tIns="0" rIns="0" bIns="0" rtlCol="0" anchor="ctr"/>
          <a:lstStyle/>
          <a:p>
            <a:pPr algn="ctr" fontAlgn="base">
              <a:spcBef>
                <a:spcPct val="0"/>
              </a:spcBef>
              <a:spcAft>
                <a:spcPct val="0"/>
              </a:spcAft>
              <a:buClrTx/>
              <a:defRPr/>
            </a:pPr>
            <a:r>
              <a:rPr lang="es-MX" sz="1800" b="1" kern="1200" dirty="0">
                <a:solidFill>
                  <a:srgbClr val="FFFFFF"/>
                </a:solidFill>
                <a:latin typeface="Calibri"/>
                <a:cs typeface="Arial" panose="020B0604020202020204" pitchFamily="34" charset="0"/>
              </a:rPr>
              <a:t>Primero, definir un tipo de dato TABLE en la sección declarativa de un bloque PL/SQL</a:t>
            </a:r>
          </a:p>
        </p:txBody>
      </p:sp>
      <p:sp>
        <p:nvSpPr>
          <p:cNvPr id="8" name="Rectángulo redondeado 4">
            <a:extLst>
              <a:ext uri="{FF2B5EF4-FFF2-40B4-BE49-F238E27FC236}">
                <a16:creationId xmlns:a16="http://schemas.microsoft.com/office/drawing/2014/main" id="{058DB789-C5DD-47C6-AC29-0F152463CFDA}"/>
              </a:ext>
            </a:extLst>
          </p:cNvPr>
          <p:cNvSpPr/>
          <p:nvPr/>
        </p:nvSpPr>
        <p:spPr>
          <a:xfrm>
            <a:off x="3618234" y="1106045"/>
            <a:ext cx="1980000" cy="1728000"/>
          </a:xfrm>
          <a:prstGeom prst="roundRect">
            <a:avLst/>
          </a:prstGeom>
          <a:solidFill>
            <a:srgbClr val="D96709"/>
          </a:solidFill>
          <a:ln w="38100" cap="flat" cmpd="sng" algn="ctr">
            <a:solidFill>
              <a:sysClr val="windowText" lastClr="000000"/>
            </a:solidFill>
            <a:prstDash val="solid"/>
          </a:ln>
          <a:effectLst>
            <a:outerShdw blurRad="50800" dist="38100" dir="2700000" algn="tl" rotWithShape="0">
              <a:prstClr val="black">
                <a:alpha val="40000"/>
              </a:prstClr>
            </a:outerShdw>
          </a:effectLst>
        </p:spPr>
        <p:txBody>
          <a:bodyPr lIns="0" tIns="0" rIns="0" bIns="0" rtlCol="0" anchor="ctr"/>
          <a:lstStyle/>
          <a:p>
            <a:pPr lvl="0" algn="ctr" fontAlgn="base">
              <a:spcBef>
                <a:spcPct val="0"/>
              </a:spcBef>
              <a:spcAft>
                <a:spcPct val="0"/>
              </a:spcAft>
              <a:buClrTx/>
              <a:defRPr/>
            </a:pPr>
            <a:r>
              <a:rPr lang="es-MX" sz="1800" b="1" kern="1200" dirty="0">
                <a:solidFill>
                  <a:srgbClr val="FFFFFF"/>
                </a:solidFill>
                <a:latin typeface="Calibri"/>
                <a:cs typeface="Arial" panose="020B0604020202020204" pitchFamily="34" charset="0"/>
              </a:rPr>
              <a:t>Segundo, declarar una variable del Tipo Tabla definido</a:t>
            </a:r>
            <a:endParaRPr lang="es-CL" sz="1800" b="1" kern="1200" dirty="0">
              <a:solidFill>
                <a:srgbClr val="FFFFFF"/>
              </a:solidFill>
              <a:latin typeface="Calibri"/>
              <a:cs typeface="Arial" panose="020B0604020202020204" pitchFamily="34" charset="0"/>
            </a:endParaRPr>
          </a:p>
        </p:txBody>
      </p:sp>
      <p:sp>
        <p:nvSpPr>
          <p:cNvPr id="9" name="Text Box 5">
            <a:extLst>
              <a:ext uri="{FF2B5EF4-FFF2-40B4-BE49-F238E27FC236}">
                <a16:creationId xmlns:a16="http://schemas.microsoft.com/office/drawing/2014/main" id="{4C26529D-7BE4-4419-AB05-EE11FFE3F1D8}"/>
              </a:ext>
            </a:extLst>
          </p:cNvPr>
          <p:cNvSpPr txBox="1">
            <a:spLocks noChangeArrowheads="1"/>
          </p:cNvSpPr>
          <p:nvPr/>
        </p:nvSpPr>
        <p:spPr bwMode="auto">
          <a:xfrm>
            <a:off x="1275552" y="5272439"/>
            <a:ext cx="6421784" cy="584775"/>
          </a:xfrm>
          <a:prstGeom prst="rect">
            <a:avLst/>
          </a:prstGeom>
          <a:solidFill>
            <a:srgbClr val="FFC000"/>
          </a:solidFill>
          <a:ln w="22225">
            <a:solidFill>
              <a:sysClr val="windowText" lastClr="000000"/>
            </a:solidFill>
            <a:miter lim="800000"/>
            <a:headEnd/>
            <a:tailEnd/>
          </a:ln>
          <a:scene3d>
            <a:camera prst="orthographicFront"/>
            <a:lightRig rig="threePt" dir="t"/>
          </a:scene3d>
          <a:sp3d>
            <a:bevelT w="165100" prst="coolSlant"/>
            <a:bevelB/>
          </a:sp3d>
        </p:spPr>
        <p:txBody>
          <a:bodyPr wrap="square">
            <a:spAutoFit/>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lvl="0" fontAlgn="base">
              <a:spcBef>
                <a:spcPct val="0"/>
              </a:spcBef>
              <a:spcAft>
                <a:spcPct val="0"/>
              </a:spcAft>
              <a:buClrTx/>
              <a:defRPr/>
            </a:pPr>
            <a:r>
              <a:rPr lang="es-MX" sz="1600" b="1" i="1" kern="1200" dirty="0" err="1">
                <a:solidFill>
                  <a:sysClr val="windowText" lastClr="000000"/>
                </a:solidFill>
                <a:latin typeface="Calibri"/>
                <a:ea typeface="+mn-ea"/>
                <a:cs typeface="Arial" pitchFamily="34" charset="0"/>
              </a:rPr>
              <a:t>nombre_tabla</a:t>
            </a:r>
            <a:r>
              <a:rPr lang="es-MX" sz="1600" b="1" i="1" kern="1200" dirty="0">
                <a:solidFill>
                  <a:sysClr val="windowText" lastClr="000000"/>
                </a:solidFill>
                <a:latin typeface="Calibri"/>
                <a:ea typeface="+mn-ea"/>
                <a:cs typeface="Arial" pitchFamily="34" charset="0"/>
              </a:rPr>
              <a:t>        </a:t>
            </a:r>
            <a:r>
              <a:rPr lang="es-MX" sz="1600" b="1" i="1" kern="1200" dirty="0" err="1">
                <a:solidFill>
                  <a:srgbClr val="C00000"/>
                </a:solidFill>
                <a:latin typeface="Calibri"/>
                <a:ea typeface="+mn-ea"/>
                <a:cs typeface="Arial" pitchFamily="34" charset="0"/>
              </a:rPr>
              <a:t>nombre_tipo_tabla</a:t>
            </a:r>
            <a:r>
              <a:rPr lang="es-MX" sz="1600" b="1" kern="1200" dirty="0">
                <a:solidFill>
                  <a:sysClr val="windowText" lastClr="000000"/>
                </a:solidFill>
                <a:latin typeface="Calibri"/>
                <a:ea typeface="+mn-ea"/>
                <a:cs typeface="Arial" pitchFamily="34" charset="0"/>
              </a:rPr>
              <a:t>;</a:t>
            </a:r>
          </a:p>
          <a:p>
            <a:pPr marL="0" marR="0" lvl="0" indent="0" defTabSz="914400" eaLnBrk="1" fontAlgn="base" latinLnBrk="0" hangingPunct="1">
              <a:lnSpc>
                <a:spcPct val="100000"/>
              </a:lnSpc>
              <a:spcBef>
                <a:spcPct val="0"/>
              </a:spcBef>
              <a:spcAft>
                <a:spcPct val="0"/>
              </a:spcAft>
              <a:buClrTx/>
              <a:buSzTx/>
              <a:buFontTx/>
              <a:buNone/>
              <a:tabLst/>
              <a:defRPr/>
            </a:pPr>
            <a:endParaRPr kumimoji="0" lang="en-US" sz="8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endParaRPr>
          </a:p>
        </p:txBody>
      </p:sp>
      <p:sp>
        <p:nvSpPr>
          <p:cNvPr id="10" name="Rectángulo redondeado 4">
            <a:extLst>
              <a:ext uri="{FF2B5EF4-FFF2-40B4-BE49-F238E27FC236}">
                <a16:creationId xmlns:a16="http://schemas.microsoft.com/office/drawing/2014/main" id="{5CADEA50-5955-4332-B5FC-BF58BBE58CBF}"/>
              </a:ext>
            </a:extLst>
          </p:cNvPr>
          <p:cNvSpPr/>
          <p:nvPr/>
        </p:nvSpPr>
        <p:spPr>
          <a:xfrm>
            <a:off x="6056662" y="1106045"/>
            <a:ext cx="1980000" cy="1728000"/>
          </a:xfrm>
          <a:prstGeom prst="roundRect">
            <a:avLst/>
          </a:prstGeom>
          <a:solidFill>
            <a:srgbClr val="B94441"/>
          </a:solidFill>
          <a:ln w="38100" cap="flat" cmpd="sng" algn="ctr">
            <a:solidFill>
              <a:sysClr val="windowText" lastClr="000000"/>
            </a:solidFill>
            <a:prstDash val="solid"/>
          </a:ln>
          <a:effectLst>
            <a:outerShdw blurRad="50800" dist="38100" dir="2700000" algn="tl" rotWithShape="0">
              <a:prstClr val="black">
                <a:alpha val="40000"/>
              </a:prstClr>
            </a:outerShdw>
          </a:effectLst>
        </p:spPr>
        <p:txBody>
          <a:bodyPr lIns="0" tIns="0" rIns="0" bIns="0" rtlCol="0" anchor="ctr"/>
          <a:lstStyle/>
          <a:p>
            <a:pPr lvl="0" algn="ctr" fontAlgn="base">
              <a:spcBef>
                <a:spcPct val="0"/>
              </a:spcBef>
              <a:spcAft>
                <a:spcPct val="0"/>
              </a:spcAft>
              <a:buClrTx/>
              <a:defRPr/>
            </a:pPr>
            <a:r>
              <a:rPr lang="es-MX" sz="1800" b="1" kern="1200" dirty="0">
                <a:solidFill>
                  <a:srgbClr val="FFFFFF"/>
                </a:solidFill>
                <a:latin typeface="Calibri"/>
                <a:cs typeface="Arial" panose="020B0604020202020204" pitchFamily="34" charset="0"/>
              </a:rPr>
              <a:t>Tercero,  referenciar elementos de la Tabla INDEX BY en la sección del bloque PL/SQL</a:t>
            </a:r>
          </a:p>
        </p:txBody>
      </p:sp>
      <p:sp>
        <p:nvSpPr>
          <p:cNvPr id="11" name="Text Box 5">
            <a:extLst>
              <a:ext uri="{FF2B5EF4-FFF2-40B4-BE49-F238E27FC236}">
                <a16:creationId xmlns:a16="http://schemas.microsoft.com/office/drawing/2014/main" id="{D1C440F3-395E-459D-A739-02E5E893888E}"/>
              </a:ext>
            </a:extLst>
          </p:cNvPr>
          <p:cNvSpPr txBox="1">
            <a:spLocks noChangeArrowheads="1"/>
          </p:cNvSpPr>
          <p:nvPr/>
        </p:nvSpPr>
        <p:spPr bwMode="auto">
          <a:xfrm>
            <a:off x="1275552" y="6161439"/>
            <a:ext cx="6421784" cy="584775"/>
          </a:xfrm>
          <a:prstGeom prst="rect">
            <a:avLst/>
          </a:prstGeom>
          <a:solidFill>
            <a:srgbClr val="FFC000"/>
          </a:solidFill>
          <a:ln w="22225">
            <a:solidFill>
              <a:sysClr val="windowText" lastClr="000000"/>
            </a:solidFill>
            <a:miter lim="800000"/>
            <a:headEnd/>
            <a:tailEnd/>
          </a:ln>
          <a:scene3d>
            <a:camera prst="orthographicFront"/>
            <a:lightRig rig="threePt" dir="t"/>
          </a:scene3d>
          <a:sp3d>
            <a:bevelT w="165100" prst="coolSlant"/>
            <a:bevelB/>
          </a:sp3d>
        </p:spPr>
        <p:txBody>
          <a:bodyPr wrap="square">
            <a:spAutoFit/>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lvl="0" fontAlgn="base">
              <a:spcBef>
                <a:spcPct val="0"/>
              </a:spcBef>
              <a:spcAft>
                <a:spcPct val="0"/>
              </a:spcAft>
              <a:buClrTx/>
              <a:defRPr/>
            </a:pPr>
            <a:r>
              <a:rPr lang="es-MX" sz="1600" b="1" i="1" kern="1200" dirty="0" err="1">
                <a:solidFill>
                  <a:sysClr val="windowText" lastClr="000000"/>
                </a:solidFill>
                <a:latin typeface="Calibri"/>
                <a:ea typeface="+mn-ea"/>
                <a:cs typeface="Arial" pitchFamily="34" charset="0"/>
              </a:rPr>
              <a:t>nombre_tabla</a:t>
            </a:r>
            <a:r>
              <a:rPr lang="es-MX" sz="1600" b="1" kern="1200" dirty="0">
                <a:solidFill>
                  <a:sysClr val="windowText" lastClr="000000"/>
                </a:solidFill>
                <a:latin typeface="Calibri"/>
                <a:ea typeface="+mn-ea"/>
                <a:cs typeface="Arial" pitchFamily="34" charset="0"/>
              </a:rPr>
              <a:t>(</a:t>
            </a:r>
            <a:r>
              <a:rPr lang="es-MX" sz="1600" b="1" i="1" kern="1200" dirty="0">
                <a:solidFill>
                  <a:sysClr val="windowText" lastClr="000000"/>
                </a:solidFill>
                <a:latin typeface="Calibri"/>
                <a:ea typeface="+mn-ea"/>
                <a:cs typeface="Arial" pitchFamily="34" charset="0"/>
              </a:rPr>
              <a:t>índice</a:t>
            </a:r>
            <a:r>
              <a:rPr lang="es-MX" sz="1600" b="1" kern="1200" dirty="0">
                <a:solidFill>
                  <a:sysClr val="windowText" lastClr="000000"/>
                </a:solidFill>
                <a:latin typeface="Calibri"/>
                <a:ea typeface="+mn-ea"/>
                <a:cs typeface="Arial" pitchFamily="34" charset="0"/>
              </a:rPr>
              <a:t>);</a:t>
            </a:r>
          </a:p>
          <a:p>
            <a:pPr marL="0" marR="0" lvl="0" indent="0" defTabSz="914400" eaLnBrk="1" fontAlgn="base" latinLnBrk="0" hangingPunct="1">
              <a:lnSpc>
                <a:spcPct val="100000"/>
              </a:lnSpc>
              <a:spcBef>
                <a:spcPct val="0"/>
              </a:spcBef>
              <a:spcAft>
                <a:spcPct val="0"/>
              </a:spcAft>
              <a:buClrTx/>
              <a:buSzTx/>
              <a:buFontTx/>
              <a:buNone/>
              <a:tabLst/>
              <a:defRPr/>
            </a:pPr>
            <a:endParaRPr kumimoji="0" lang="en-US" sz="8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3658965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32F8F7C-62F6-AB45-8C6F-954F7E1DBD86}"/>
              </a:ext>
            </a:extLst>
          </p:cNvPr>
          <p:cNvSpPr>
            <a:spLocks noGrp="1"/>
          </p:cNvSpPr>
          <p:nvPr>
            <p:ph type="title"/>
          </p:nvPr>
        </p:nvSpPr>
        <p:spPr>
          <a:xfrm>
            <a:off x="1663994" y="212725"/>
            <a:ext cx="4411954" cy="813000"/>
          </a:xfrm>
        </p:spPr>
        <p:txBody>
          <a:bodyPr/>
          <a:lstStyle/>
          <a:p>
            <a:pPr lvl="0" defTabSz="457200">
              <a:defRPr/>
            </a:pPr>
            <a:r>
              <a:rPr lang="es-CL" sz="2800" b="1" dirty="0">
                <a:solidFill>
                  <a:prstClr val="white"/>
                </a:solidFill>
                <a:latin typeface="Calibri"/>
              </a:rPr>
              <a:t>Trabajando con Tablas PL/SQL</a:t>
            </a:r>
          </a:p>
        </p:txBody>
      </p:sp>
      <p:sp>
        <p:nvSpPr>
          <p:cNvPr id="21" name="Rectangle 3">
            <a:extLst>
              <a:ext uri="{FF2B5EF4-FFF2-40B4-BE49-F238E27FC236}">
                <a16:creationId xmlns:a16="http://schemas.microsoft.com/office/drawing/2014/main" id="{9EA1EAC8-A5FE-4FDB-94E7-713C3ECAED25}"/>
              </a:ext>
            </a:extLst>
          </p:cNvPr>
          <p:cNvSpPr txBox="1">
            <a:spLocks noChangeArrowheads="1"/>
          </p:cNvSpPr>
          <p:nvPr/>
        </p:nvSpPr>
        <p:spPr bwMode="auto">
          <a:xfrm>
            <a:off x="611188" y="1335112"/>
            <a:ext cx="7848600" cy="407988"/>
          </a:xfrm>
          <a:prstGeom prst="rect">
            <a:avLst/>
          </a:prstGeom>
          <a:noFill/>
          <a:ln w="9525">
            <a:noFill/>
            <a:miter lim="800000"/>
            <a:headEnd/>
            <a:tailEnd/>
          </a:ln>
        </p:spPr>
        <p:txBody>
          <a:bodyPr/>
          <a:lstStyle/>
          <a:p>
            <a:pPr marL="609600" indent="-609600" algn="just" defTabSz="457200" fontAlgn="base">
              <a:lnSpc>
                <a:spcPct val="80000"/>
              </a:lnSpc>
              <a:spcBef>
                <a:spcPct val="20000"/>
              </a:spcBef>
              <a:spcAft>
                <a:spcPct val="0"/>
              </a:spcAft>
              <a:buClrTx/>
              <a:buFont typeface="Arial" charset="0"/>
              <a:buChar char="•"/>
            </a:pPr>
            <a:r>
              <a:rPr lang="es-CL" sz="2000" kern="1200" dirty="0">
                <a:solidFill>
                  <a:prstClr val="black"/>
                </a:solidFill>
                <a:latin typeface="Calibri"/>
                <a:ea typeface="Arial Unicode MS"/>
                <a:cs typeface="Arial Unicode MS"/>
              </a:rPr>
              <a:t>Ejemplo:</a:t>
            </a: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algn="just" defTabSz="457200" fontAlgn="base">
              <a:lnSpc>
                <a:spcPct val="80000"/>
              </a:lnSpc>
              <a:spcBef>
                <a:spcPct val="20000"/>
              </a:spcBef>
              <a:spcAft>
                <a:spcPct val="0"/>
              </a:spcAft>
              <a:buClrTx/>
              <a:buFontTx/>
              <a:buNone/>
            </a:pPr>
            <a:endParaRPr lang="es-CL"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1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800" kern="1200" dirty="0">
              <a:solidFill>
                <a:prstClr val="black"/>
              </a:solidFill>
              <a:latin typeface="Calibri"/>
              <a:ea typeface="Arial Unicode MS"/>
              <a:cs typeface="Arial Unicode MS"/>
            </a:endParaRPr>
          </a:p>
        </p:txBody>
      </p:sp>
      <p:sp>
        <p:nvSpPr>
          <p:cNvPr id="6" name="Text Box 5">
            <a:extLst>
              <a:ext uri="{FF2B5EF4-FFF2-40B4-BE49-F238E27FC236}">
                <a16:creationId xmlns:a16="http://schemas.microsoft.com/office/drawing/2014/main" id="{5A1B46D5-293F-4D3B-8263-1BC45CC3D595}"/>
              </a:ext>
            </a:extLst>
          </p:cNvPr>
          <p:cNvSpPr txBox="1">
            <a:spLocks noChangeArrowheads="1"/>
          </p:cNvSpPr>
          <p:nvPr/>
        </p:nvSpPr>
        <p:spPr bwMode="auto">
          <a:xfrm>
            <a:off x="1295908" y="1672432"/>
            <a:ext cx="6993853" cy="4278094"/>
          </a:xfrm>
          <a:prstGeom prst="rect">
            <a:avLst/>
          </a:prstGeom>
          <a:solidFill>
            <a:srgbClr val="FFC000"/>
          </a:solidFill>
          <a:ln w="22225">
            <a:solidFill>
              <a:sysClr val="windowText" lastClr="000000"/>
            </a:solidFill>
            <a:miter lim="800000"/>
            <a:headEnd/>
            <a:tailEnd/>
          </a:ln>
          <a:scene3d>
            <a:camera prst="orthographicFront"/>
            <a:lightRig rig="threePt" dir="t"/>
          </a:scene3d>
          <a:sp3d>
            <a:bevelT w="165100" prst="coolSlant"/>
            <a:bevelB/>
          </a:sp3d>
        </p:spPr>
        <p:txBody>
          <a:bodyPr wrap="square">
            <a:spAutoFit/>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s-MX" sz="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a:p>
            <a:pPr lvl="0" fontAlgn="base">
              <a:spcBef>
                <a:spcPct val="0"/>
              </a:spcBef>
              <a:spcAft>
                <a:spcPct val="0"/>
              </a:spcAft>
              <a:buClrTx/>
              <a:defRPr/>
            </a:pPr>
            <a:r>
              <a:rPr lang="en-US" sz="1600" b="1" kern="1200" dirty="0">
                <a:latin typeface="Calibri" panose="020F0502020204030204" pitchFamily="34" charset="0"/>
                <a:ea typeface="+mn-ea"/>
                <a:cs typeface="Calibri" panose="020F0502020204030204" pitchFamily="34" charset="0"/>
              </a:rPr>
              <a:t>DECLARE</a:t>
            </a:r>
          </a:p>
          <a:p>
            <a:pPr lvl="0" fontAlgn="base">
              <a:spcBef>
                <a:spcPct val="0"/>
              </a:spcBef>
              <a:spcAft>
                <a:spcPct val="0"/>
              </a:spcAft>
              <a:buClrTx/>
              <a:defRPr/>
            </a:pPr>
            <a:r>
              <a:rPr lang="en-US" sz="1600" b="1" kern="1200" dirty="0">
                <a:solidFill>
                  <a:srgbClr val="C00000"/>
                </a:solidFill>
                <a:latin typeface="Calibri" panose="020F0502020204030204" pitchFamily="34" charset="0"/>
                <a:ea typeface="+mn-ea"/>
                <a:cs typeface="Calibri" panose="020F0502020204030204" pitchFamily="34" charset="0"/>
              </a:rPr>
              <a:t>TYPE </a:t>
            </a:r>
            <a:r>
              <a:rPr lang="en-US" sz="1600" b="1" kern="1200" dirty="0" err="1">
                <a:solidFill>
                  <a:srgbClr val="C00000"/>
                </a:solidFill>
                <a:latin typeface="Calibri" panose="020F0502020204030204" pitchFamily="34" charset="0"/>
                <a:ea typeface="+mn-ea"/>
                <a:cs typeface="Calibri" panose="020F0502020204030204" pitchFamily="34" charset="0"/>
              </a:rPr>
              <a:t>tipo_tabla_apellido</a:t>
            </a:r>
            <a:r>
              <a:rPr lang="en-US" sz="1600" b="1" kern="1200" dirty="0">
                <a:solidFill>
                  <a:srgbClr val="C00000"/>
                </a:solidFill>
                <a:latin typeface="Calibri" panose="020F0502020204030204" pitchFamily="34" charset="0"/>
                <a:ea typeface="+mn-ea"/>
                <a:cs typeface="Calibri" panose="020F0502020204030204" pitchFamily="34" charset="0"/>
              </a:rPr>
              <a:t> IS TABLE OF </a:t>
            </a:r>
          </a:p>
          <a:p>
            <a:pPr lvl="0" fontAlgn="base">
              <a:spcBef>
                <a:spcPct val="0"/>
              </a:spcBef>
              <a:spcAft>
                <a:spcPct val="0"/>
              </a:spcAft>
              <a:buClrTx/>
              <a:defRPr/>
            </a:pPr>
            <a:r>
              <a:rPr lang="en-US" sz="1600" b="1" kern="1200" dirty="0">
                <a:solidFill>
                  <a:srgbClr val="C00000"/>
                </a:solidFill>
                <a:latin typeface="Calibri" panose="020F0502020204030204" pitchFamily="34" charset="0"/>
                <a:ea typeface="+mn-ea"/>
                <a:cs typeface="Calibri" panose="020F0502020204030204" pitchFamily="34" charset="0"/>
              </a:rPr>
              <a:t>         </a:t>
            </a:r>
            <a:r>
              <a:rPr lang="en-US" sz="1600" b="1" kern="1200" dirty="0" err="1">
                <a:solidFill>
                  <a:srgbClr val="C00000"/>
                </a:solidFill>
                <a:latin typeface="Calibri" panose="020F0502020204030204" pitchFamily="34" charset="0"/>
                <a:ea typeface="+mn-ea"/>
                <a:cs typeface="Calibri" panose="020F0502020204030204" pitchFamily="34" charset="0"/>
              </a:rPr>
              <a:t>employees.last_name%TYPE</a:t>
            </a:r>
            <a:endParaRPr lang="en-US" sz="1600" b="1" kern="1200" dirty="0">
              <a:solidFill>
                <a:srgbClr val="C00000"/>
              </a:solidFill>
              <a:latin typeface="Calibri" panose="020F0502020204030204" pitchFamily="34" charset="0"/>
              <a:ea typeface="+mn-ea"/>
              <a:cs typeface="Calibri" panose="020F0502020204030204" pitchFamily="34" charset="0"/>
            </a:endParaRPr>
          </a:p>
          <a:p>
            <a:pPr lvl="0" fontAlgn="base">
              <a:spcBef>
                <a:spcPct val="0"/>
              </a:spcBef>
              <a:spcAft>
                <a:spcPct val="0"/>
              </a:spcAft>
              <a:buClrTx/>
              <a:defRPr/>
            </a:pPr>
            <a:r>
              <a:rPr lang="en-US" sz="1600" b="1" kern="1200" dirty="0">
                <a:solidFill>
                  <a:srgbClr val="C00000"/>
                </a:solidFill>
                <a:latin typeface="Calibri" panose="020F0502020204030204" pitchFamily="34" charset="0"/>
                <a:ea typeface="+mn-ea"/>
                <a:cs typeface="Calibri" panose="020F0502020204030204" pitchFamily="34" charset="0"/>
              </a:rPr>
              <a:t>         INDEX BY PLS_INTEGER;</a:t>
            </a:r>
          </a:p>
          <a:p>
            <a:pPr lvl="0" fontAlgn="base">
              <a:spcBef>
                <a:spcPct val="0"/>
              </a:spcBef>
              <a:spcAft>
                <a:spcPct val="0"/>
              </a:spcAft>
              <a:buClrTx/>
              <a:defRPr/>
            </a:pPr>
            <a:r>
              <a:rPr lang="en-US" sz="1600" b="1" kern="1200" dirty="0">
                <a:solidFill>
                  <a:srgbClr val="008000"/>
                </a:solidFill>
                <a:latin typeface="Calibri" panose="020F0502020204030204" pitchFamily="34" charset="0"/>
                <a:ea typeface="+mn-ea"/>
                <a:cs typeface="Calibri" panose="020F0502020204030204" pitchFamily="34" charset="0"/>
              </a:rPr>
              <a:t>TYPE </a:t>
            </a:r>
            <a:r>
              <a:rPr lang="en-US" sz="1600" b="1" kern="1200" dirty="0" err="1">
                <a:solidFill>
                  <a:srgbClr val="008000"/>
                </a:solidFill>
                <a:latin typeface="Calibri" panose="020F0502020204030204" pitchFamily="34" charset="0"/>
                <a:ea typeface="+mn-ea"/>
                <a:cs typeface="Calibri" panose="020F0502020204030204" pitchFamily="34" charset="0"/>
              </a:rPr>
              <a:t>tipo_tabla_hiredate</a:t>
            </a:r>
            <a:r>
              <a:rPr lang="en-US" sz="1600" b="1" kern="1200" dirty="0">
                <a:solidFill>
                  <a:srgbClr val="008000"/>
                </a:solidFill>
                <a:latin typeface="Calibri" panose="020F0502020204030204" pitchFamily="34" charset="0"/>
                <a:ea typeface="+mn-ea"/>
                <a:cs typeface="Calibri" panose="020F0502020204030204" pitchFamily="34" charset="0"/>
              </a:rPr>
              <a:t> IS TABLE OF </a:t>
            </a:r>
          </a:p>
          <a:p>
            <a:pPr lvl="0" fontAlgn="base">
              <a:spcBef>
                <a:spcPct val="0"/>
              </a:spcBef>
              <a:spcAft>
                <a:spcPct val="0"/>
              </a:spcAft>
              <a:buClrTx/>
              <a:defRPr/>
            </a:pPr>
            <a:r>
              <a:rPr lang="en-US" sz="1600" b="1" kern="1200" dirty="0">
                <a:solidFill>
                  <a:srgbClr val="008000"/>
                </a:solidFill>
                <a:latin typeface="Calibri" panose="020F0502020204030204" pitchFamily="34" charset="0"/>
                <a:ea typeface="+mn-ea"/>
                <a:cs typeface="Calibri" panose="020F0502020204030204" pitchFamily="34" charset="0"/>
              </a:rPr>
              <a:t>           DATE</a:t>
            </a:r>
          </a:p>
          <a:p>
            <a:pPr lvl="0" fontAlgn="base">
              <a:spcBef>
                <a:spcPct val="0"/>
              </a:spcBef>
              <a:spcAft>
                <a:spcPct val="0"/>
              </a:spcAft>
              <a:buClrTx/>
              <a:defRPr/>
            </a:pPr>
            <a:r>
              <a:rPr lang="en-US" sz="1600" b="1" kern="1200" dirty="0">
                <a:solidFill>
                  <a:srgbClr val="008000"/>
                </a:solidFill>
                <a:latin typeface="Calibri" panose="020F0502020204030204" pitchFamily="34" charset="0"/>
                <a:ea typeface="+mn-ea"/>
                <a:cs typeface="Calibri" panose="020F0502020204030204" pitchFamily="34" charset="0"/>
              </a:rPr>
              <a:t>          INDEX BY PLS_INTEGER;</a:t>
            </a:r>
          </a:p>
          <a:p>
            <a:pPr lvl="0" fontAlgn="base">
              <a:spcBef>
                <a:spcPct val="0"/>
              </a:spcBef>
              <a:spcAft>
                <a:spcPct val="0"/>
              </a:spcAft>
              <a:buClrTx/>
              <a:defRPr/>
            </a:pPr>
            <a:r>
              <a:rPr lang="en-US" sz="1600" b="1" kern="1200" dirty="0" err="1">
                <a:solidFill>
                  <a:srgbClr val="0000DE"/>
                </a:solidFill>
                <a:latin typeface="Calibri" panose="020F0502020204030204" pitchFamily="34" charset="0"/>
                <a:ea typeface="+mn-ea"/>
                <a:cs typeface="Calibri" panose="020F0502020204030204" pitchFamily="34" charset="0"/>
              </a:rPr>
              <a:t>tabla_apellido</a:t>
            </a:r>
            <a:r>
              <a:rPr lang="en-US" sz="1600" b="1" kern="1200" dirty="0">
                <a:latin typeface="Calibri" panose="020F0502020204030204" pitchFamily="34" charset="0"/>
                <a:ea typeface="+mn-ea"/>
                <a:cs typeface="Calibri" panose="020F0502020204030204" pitchFamily="34" charset="0"/>
              </a:rPr>
              <a:t> </a:t>
            </a:r>
            <a:r>
              <a:rPr lang="en-US" sz="1600" b="1" kern="1200" dirty="0" err="1">
                <a:solidFill>
                  <a:srgbClr val="C00000"/>
                </a:solidFill>
                <a:latin typeface="Calibri" panose="020F0502020204030204" pitchFamily="34" charset="0"/>
                <a:cs typeface="Calibri" panose="020F0502020204030204" pitchFamily="34" charset="0"/>
              </a:rPr>
              <a:t>tipo_tabla_apellido</a:t>
            </a:r>
            <a:r>
              <a:rPr lang="en-US" sz="1600" b="1" kern="1200" dirty="0">
                <a:latin typeface="Calibri" panose="020F0502020204030204" pitchFamily="34" charset="0"/>
                <a:ea typeface="+mn-ea"/>
                <a:cs typeface="Calibri" panose="020F0502020204030204" pitchFamily="34" charset="0"/>
              </a:rPr>
              <a:t>;</a:t>
            </a:r>
          </a:p>
          <a:p>
            <a:pPr lvl="0" fontAlgn="base">
              <a:spcBef>
                <a:spcPct val="0"/>
              </a:spcBef>
              <a:spcAft>
                <a:spcPct val="0"/>
              </a:spcAft>
              <a:buClrTx/>
              <a:defRPr/>
            </a:pPr>
            <a:r>
              <a:rPr lang="en-US" sz="1600" b="1" kern="1200" dirty="0" err="1">
                <a:solidFill>
                  <a:srgbClr val="660066"/>
                </a:solidFill>
                <a:latin typeface="Calibri" panose="020F0502020204030204" pitchFamily="34" charset="0"/>
                <a:ea typeface="+mn-ea"/>
                <a:cs typeface="Calibri" panose="020F0502020204030204" pitchFamily="34" charset="0"/>
              </a:rPr>
              <a:t>tabla_fecha_contrato</a:t>
            </a:r>
            <a:r>
              <a:rPr lang="en-US" sz="1600" b="1" kern="1200" dirty="0">
                <a:latin typeface="Calibri" panose="020F0502020204030204" pitchFamily="34" charset="0"/>
                <a:ea typeface="+mn-ea"/>
                <a:cs typeface="Calibri" panose="020F0502020204030204" pitchFamily="34" charset="0"/>
              </a:rPr>
              <a:t> </a:t>
            </a:r>
            <a:r>
              <a:rPr lang="en-US" sz="1600" b="1" kern="1200" dirty="0" err="1">
                <a:solidFill>
                  <a:srgbClr val="008000"/>
                </a:solidFill>
                <a:latin typeface="Calibri" panose="020F0502020204030204" pitchFamily="34" charset="0"/>
                <a:cs typeface="Calibri" panose="020F0502020204030204" pitchFamily="34" charset="0"/>
              </a:rPr>
              <a:t>tipo_tabla_hiredate</a:t>
            </a:r>
            <a:r>
              <a:rPr lang="en-US" sz="1600" b="1" kern="1200" dirty="0">
                <a:latin typeface="Calibri" panose="020F0502020204030204" pitchFamily="34" charset="0"/>
                <a:ea typeface="+mn-ea"/>
                <a:cs typeface="Calibri" panose="020F0502020204030204" pitchFamily="34" charset="0"/>
              </a:rPr>
              <a:t>;</a:t>
            </a:r>
          </a:p>
          <a:p>
            <a:pPr lvl="0" fontAlgn="base">
              <a:spcBef>
                <a:spcPct val="0"/>
              </a:spcBef>
              <a:spcAft>
                <a:spcPct val="0"/>
              </a:spcAft>
              <a:buClrTx/>
              <a:defRPr/>
            </a:pPr>
            <a:r>
              <a:rPr lang="en-US" sz="1600" b="1" kern="1200" dirty="0">
                <a:latin typeface="Calibri" panose="020F0502020204030204" pitchFamily="34" charset="0"/>
                <a:ea typeface="+mn-ea"/>
                <a:cs typeface="Calibri" panose="020F0502020204030204" pitchFamily="34" charset="0"/>
              </a:rPr>
              <a:t>BEGIN</a:t>
            </a:r>
          </a:p>
          <a:p>
            <a:pPr lvl="0" fontAlgn="base">
              <a:spcBef>
                <a:spcPct val="0"/>
              </a:spcBef>
              <a:spcAft>
                <a:spcPct val="0"/>
              </a:spcAft>
              <a:buClrTx/>
              <a:defRPr/>
            </a:pPr>
            <a:r>
              <a:rPr lang="en-US" sz="1600" b="1" kern="1200" dirty="0">
                <a:latin typeface="Calibri" panose="020F0502020204030204" pitchFamily="34" charset="0"/>
                <a:ea typeface="+mn-ea"/>
                <a:cs typeface="Calibri" panose="020F0502020204030204" pitchFamily="34" charset="0"/>
              </a:rPr>
              <a:t> </a:t>
            </a:r>
            <a:r>
              <a:rPr lang="en-US" sz="1600" b="1" kern="1200" dirty="0" err="1">
                <a:solidFill>
                  <a:srgbClr val="0000DE"/>
                </a:solidFill>
                <a:latin typeface="Calibri" panose="020F0502020204030204" pitchFamily="34" charset="0"/>
                <a:ea typeface="+mn-ea"/>
                <a:cs typeface="Calibri" panose="020F0502020204030204" pitchFamily="34" charset="0"/>
              </a:rPr>
              <a:t>tabla_apellido</a:t>
            </a:r>
            <a:r>
              <a:rPr lang="en-US" sz="1600" b="1" kern="1200" dirty="0">
                <a:solidFill>
                  <a:srgbClr val="0000DE"/>
                </a:solidFill>
                <a:latin typeface="Calibri" panose="020F0502020204030204" pitchFamily="34" charset="0"/>
                <a:ea typeface="+mn-ea"/>
                <a:cs typeface="Calibri" panose="020F0502020204030204" pitchFamily="34" charset="0"/>
              </a:rPr>
              <a:t>(1)</a:t>
            </a:r>
            <a:r>
              <a:rPr lang="en-US" sz="1600" b="1" kern="1200" dirty="0">
                <a:latin typeface="Calibri" panose="020F0502020204030204" pitchFamily="34" charset="0"/>
                <a:ea typeface="+mn-ea"/>
                <a:cs typeface="Calibri" panose="020F0502020204030204" pitchFamily="34" charset="0"/>
              </a:rPr>
              <a:t> := 'CAMERON';</a:t>
            </a:r>
          </a:p>
          <a:p>
            <a:pPr lvl="0" fontAlgn="base">
              <a:spcBef>
                <a:spcPct val="0"/>
              </a:spcBef>
              <a:spcAft>
                <a:spcPct val="0"/>
              </a:spcAft>
              <a:buClrTx/>
              <a:defRPr/>
            </a:pPr>
            <a:r>
              <a:rPr lang="en-US" sz="1600" b="1" kern="1200" dirty="0">
                <a:latin typeface="Calibri" panose="020F0502020204030204" pitchFamily="34" charset="0"/>
                <a:ea typeface="+mn-ea"/>
                <a:cs typeface="Calibri" panose="020F0502020204030204" pitchFamily="34" charset="0"/>
              </a:rPr>
              <a:t> </a:t>
            </a:r>
            <a:r>
              <a:rPr lang="en-US" sz="1600" b="1" kern="1200" dirty="0" err="1">
                <a:solidFill>
                  <a:srgbClr val="660066"/>
                </a:solidFill>
                <a:latin typeface="Calibri" panose="020F0502020204030204" pitchFamily="34" charset="0"/>
                <a:ea typeface="+mn-ea"/>
                <a:cs typeface="Calibri" panose="020F0502020204030204" pitchFamily="34" charset="0"/>
              </a:rPr>
              <a:t>tabla_fecha_contrato</a:t>
            </a:r>
            <a:r>
              <a:rPr lang="en-US" sz="1600" b="1" kern="1200" dirty="0">
                <a:solidFill>
                  <a:srgbClr val="660066"/>
                </a:solidFill>
                <a:latin typeface="Calibri" panose="020F0502020204030204" pitchFamily="34" charset="0"/>
                <a:ea typeface="+mn-ea"/>
                <a:cs typeface="Calibri" panose="020F0502020204030204" pitchFamily="34" charset="0"/>
              </a:rPr>
              <a:t>(8)</a:t>
            </a:r>
            <a:r>
              <a:rPr lang="en-US" sz="1600" b="1" kern="1200" dirty="0">
                <a:latin typeface="Calibri" panose="020F0502020204030204" pitchFamily="34" charset="0"/>
                <a:ea typeface="+mn-ea"/>
                <a:cs typeface="Calibri" panose="020F0502020204030204" pitchFamily="34" charset="0"/>
              </a:rPr>
              <a:t> := SYSDATE + 7;</a:t>
            </a:r>
          </a:p>
          <a:p>
            <a:pPr lvl="0" fontAlgn="base">
              <a:spcBef>
                <a:spcPct val="0"/>
              </a:spcBef>
              <a:spcAft>
                <a:spcPct val="0"/>
              </a:spcAft>
              <a:buClrTx/>
              <a:defRPr/>
            </a:pPr>
            <a:r>
              <a:rPr lang="en-US" sz="1600" b="1" kern="1200" dirty="0">
                <a:latin typeface="Calibri" panose="020F0502020204030204" pitchFamily="34" charset="0"/>
                <a:ea typeface="+mn-ea"/>
                <a:cs typeface="Calibri" panose="020F0502020204030204" pitchFamily="34" charset="0"/>
              </a:rPr>
              <a:t>   INSERT INTO </a:t>
            </a:r>
            <a:r>
              <a:rPr lang="en-US" sz="1600" b="1" kern="1200" dirty="0" err="1">
                <a:latin typeface="Calibri" panose="020F0502020204030204" pitchFamily="34" charset="0"/>
                <a:ea typeface="+mn-ea"/>
                <a:cs typeface="Calibri" panose="020F0502020204030204" pitchFamily="34" charset="0"/>
              </a:rPr>
              <a:t>datos_empleado</a:t>
            </a:r>
            <a:endParaRPr lang="en-US" sz="1600" b="1" kern="1200" dirty="0">
              <a:latin typeface="Calibri" panose="020F0502020204030204" pitchFamily="34" charset="0"/>
              <a:ea typeface="+mn-ea"/>
              <a:cs typeface="Calibri" panose="020F0502020204030204" pitchFamily="34" charset="0"/>
            </a:endParaRPr>
          </a:p>
          <a:p>
            <a:pPr lvl="0" fontAlgn="base">
              <a:spcBef>
                <a:spcPct val="0"/>
              </a:spcBef>
              <a:spcAft>
                <a:spcPct val="0"/>
              </a:spcAft>
              <a:buClrTx/>
              <a:defRPr/>
            </a:pPr>
            <a:r>
              <a:rPr lang="en-US" sz="1600" b="1" kern="1200" dirty="0">
                <a:latin typeface="Calibri" panose="020F0502020204030204" pitchFamily="34" charset="0"/>
                <a:ea typeface="+mn-ea"/>
                <a:cs typeface="Calibri" panose="020F0502020204030204" pitchFamily="34" charset="0"/>
              </a:rPr>
              <a:t>  VALUES(</a:t>
            </a:r>
            <a:r>
              <a:rPr lang="en-US" sz="1600" b="1" kern="1200" dirty="0" err="1">
                <a:solidFill>
                  <a:srgbClr val="0000DE"/>
                </a:solidFill>
                <a:latin typeface="Calibri" panose="020F0502020204030204" pitchFamily="34" charset="0"/>
                <a:ea typeface="+mn-ea"/>
                <a:cs typeface="Calibri" panose="020F0502020204030204" pitchFamily="34" charset="0"/>
              </a:rPr>
              <a:t>tabla_apellido</a:t>
            </a:r>
            <a:r>
              <a:rPr lang="en-US" sz="1600" b="1" kern="1200" dirty="0">
                <a:solidFill>
                  <a:srgbClr val="0000DE"/>
                </a:solidFill>
                <a:latin typeface="Calibri" panose="020F0502020204030204" pitchFamily="34" charset="0"/>
                <a:ea typeface="+mn-ea"/>
                <a:cs typeface="Calibri" panose="020F0502020204030204" pitchFamily="34" charset="0"/>
              </a:rPr>
              <a:t>(1)</a:t>
            </a:r>
            <a:r>
              <a:rPr lang="en-US" sz="1600" b="1" kern="1200" dirty="0">
                <a:latin typeface="Calibri" panose="020F0502020204030204" pitchFamily="34" charset="0"/>
                <a:ea typeface="+mn-ea"/>
                <a:cs typeface="Calibri" panose="020F0502020204030204" pitchFamily="34" charset="0"/>
              </a:rPr>
              <a:t>, </a:t>
            </a:r>
            <a:r>
              <a:rPr lang="en-US" sz="1600" b="1" kern="1200" dirty="0" err="1">
                <a:solidFill>
                  <a:srgbClr val="660066"/>
                </a:solidFill>
                <a:latin typeface="Calibri" panose="020F0502020204030204" pitchFamily="34" charset="0"/>
                <a:ea typeface="+mn-ea"/>
                <a:cs typeface="Calibri" panose="020F0502020204030204" pitchFamily="34" charset="0"/>
              </a:rPr>
              <a:t>tabla_fecha_contrato</a:t>
            </a:r>
            <a:r>
              <a:rPr lang="en-US" sz="1600" b="1" kern="1200" dirty="0">
                <a:solidFill>
                  <a:srgbClr val="660066"/>
                </a:solidFill>
                <a:latin typeface="Calibri" panose="020F0502020204030204" pitchFamily="34" charset="0"/>
                <a:ea typeface="+mn-ea"/>
                <a:cs typeface="Calibri" panose="020F0502020204030204" pitchFamily="34" charset="0"/>
              </a:rPr>
              <a:t>(8)</a:t>
            </a:r>
            <a:r>
              <a:rPr lang="en-US" sz="1600" b="1" kern="1200" dirty="0">
                <a:latin typeface="Calibri" panose="020F0502020204030204" pitchFamily="34" charset="0"/>
                <a:ea typeface="+mn-ea"/>
                <a:cs typeface="Calibri" panose="020F0502020204030204" pitchFamily="34" charset="0"/>
              </a:rPr>
              <a:t>);</a:t>
            </a:r>
          </a:p>
          <a:p>
            <a:pPr lvl="0" fontAlgn="base">
              <a:spcBef>
                <a:spcPct val="0"/>
              </a:spcBef>
              <a:spcAft>
                <a:spcPct val="0"/>
              </a:spcAft>
              <a:buClrTx/>
              <a:defRPr/>
            </a:pPr>
            <a:r>
              <a:rPr lang="en-US" sz="1600" b="1" kern="1200" dirty="0">
                <a:latin typeface="Calibri" panose="020F0502020204030204" pitchFamily="34" charset="0"/>
                <a:ea typeface="+mn-ea"/>
                <a:cs typeface="Calibri" panose="020F0502020204030204" pitchFamily="34" charset="0"/>
              </a:rPr>
              <a:t>  COMMIT;</a:t>
            </a:r>
          </a:p>
          <a:p>
            <a:pPr lvl="0" fontAlgn="base">
              <a:spcBef>
                <a:spcPct val="0"/>
              </a:spcBef>
              <a:spcAft>
                <a:spcPct val="0"/>
              </a:spcAft>
              <a:buClrTx/>
              <a:defRPr/>
            </a:pPr>
            <a:r>
              <a:rPr lang="en-US" sz="1600" b="1" kern="1200" dirty="0">
                <a:latin typeface="Calibri" panose="020F0502020204030204" pitchFamily="34" charset="0"/>
                <a:ea typeface="+mn-ea"/>
                <a:cs typeface="Calibri" panose="020F0502020204030204" pitchFamily="34" charset="0"/>
              </a:rPr>
              <a:t>END; </a:t>
            </a:r>
          </a:p>
          <a:p>
            <a:pPr lvl="0" fontAlgn="base">
              <a:spcBef>
                <a:spcPct val="0"/>
              </a:spcBef>
              <a:spcAft>
                <a:spcPct val="0"/>
              </a:spcAft>
              <a:buClrTx/>
              <a:defRPr/>
            </a:pPr>
            <a:endParaRPr kumimoji="0" lang="es-MX" sz="8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endParaRPr>
          </a:p>
        </p:txBody>
      </p:sp>
      <p:pic>
        <p:nvPicPr>
          <p:cNvPr id="4" name="Imagen 3">
            <a:extLst>
              <a:ext uri="{FF2B5EF4-FFF2-40B4-BE49-F238E27FC236}">
                <a16:creationId xmlns:a16="http://schemas.microsoft.com/office/drawing/2014/main" id="{698A9437-FE66-48B5-BCA9-6FCBD13D0F90}"/>
              </a:ext>
            </a:extLst>
          </p:cNvPr>
          <p:cNvPicPr>
            <a:picLocks noChangeAspect="1"/>
          </p:cNvPicPr>
          <p:nvPr/>
        </p:nvPicPr>
        <p:blipFill>
          <a:blip r:embed="rId3"/>
          <a:stretch>
            <a:fillRect/>
          </a:stretch>
        </p:blipFill>
        <p:spPr>
          <a:xfrm>
            <a:off x="3284675" y="6084621"/>
            <a:ext cx="2574649" cy="505935"/>
          </a:xfrm>
          <a:prstGeom prst="rect">
            <a:avLst/>
          </a:prstGeom>
        </p:spPr>
      </p:pic>
    </p:spTree>
    <p:extLst>
      <p:ext uri="{BB962C8B-B14F-4D97-AF65-F5344CB8AC3E}">
        <p14:creationId xmlns:p14="http://schemas.microsoft.com/office/powerpoint/2010/main" val="28586874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32F8F7C-62F6-AB45-8C6F-954F7E1DBD86}"/>
              </a:ext>
            </a:extLst>
          </p:cNvPr>
          <p:cNvSpPr>
            <a:spLocks noGrp="1"/>
          </p:cNvSpPr>
          <p:nvPr>
            <p:ph type="title"/>
          </p:nvPr>
        </p:nvSpPr>
        <p:spPr>
          <a:xfrm>
            <a:off x="1663994" y="212725"/>
            <a:ext cx="4411954" cy="813000"/>
          </a:xfrm>
        </p:spPr>
        <p:txBody>
          <a:bodyPr/>
          <a:lstStyle/>
          <a:p>
            <a:pPr lvl="0" defTabSz="457200">
              <a:defRPr/>
            </a:pPr>
            <a:r>
              <a:rPr lang="es-MX" sz="2800" b="1" dirty="0">
                <a:solidFill>
                  <a:prstClr val="white"/>
                </a:solidFill>
                <a:latin typeface="Calibri"/>
              </a:rPr>
              <a:t>Métodos para el manejo de Tablas PL/SQL</a:t>
            </a:r>
            <a:endParaRPr lang="es-CL" sz="2800" b="1" dirty="0">
              <a:solidFill>
                <a:prstClr val="white"/>
              </a:solidFill>
              <a:latin typeface="Calibri"/>
            </a:endParaRPr>
          </a:p>
        </p:txBody>
      </p:sp>
      <p:pic>
        <p:nvPicPr>
          <p:cNvPr id="4" name="Imagen 3">
            <a:extLst>
              <a:ext uri="{FF2B5EF4-FFF2-40B4-BE49-F238E27FC236}">
                <a16:creationId xmlns:a16="http://schemas.microsoft.com/office/drawing/2014/main" id="{37EE0A73-B80C-4232-B442-6FA7F562A87F}"/>
              </a:ext>
            </a:extLst>
          </p:cNvPr>
          <p:cNvPicPr>
            <a:picLocks noChangeAspect="1"/>
          </p:cNvPicPr>
          <p:nvPr/>
        </p:nvPicPr>
        <p:blipFill>
          <a:blip r:embed="rId3"/>
          <a:stretch>
            <a:fillRect/>
          </a:stretch>
        </p:blipFill>
        <p:spPr>
          <a:xfrm>
            <a:off x="654910" y="1646351"/>
            <a:ext cx="7834179" cy="3717697"/>
          </a:xfrm>
          <a:prstGeom prst="rect">
            <a:avLst/>
          </a:prstGeom>
        </p:spPr>
      </p:pic>
    </p:spTree>
    <p:extLst>
      <p:ext uri="{BB962C8B-B14F-4D97-AF65-F5344CB8AC3E}">
        <p14:creationId xmlns:p14="http://schemas.microsoft.com/office/powerpoint/2010/main" val="41539077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a 6">
            <a:extLst>
              <a:ext uri="{FF2B5EF4-FFF2-40B4-BE49-F238E27FC236}">
                <a16:creationId xmlns:a16="http://schemas.microsoft.com/office/drawing/2014/main" id="{FB9E9EC4-1442-454F-96A7-8DBD75B3E084}"/>
              </a:ext>
            </a:extLst>
          </p:cNvPr>
          <p:cNvGraphicFramePr>
            <a:graphicFrameLocks noGrp="1"/>
          </p:cNvGraphicFramePr>
          <p:nvPr>
            <p:extLst>
              <p:ext uri="{D42A27DB-BD31-4B8C-83A1-F6EECF244321}">
                <p14:modId xmlns:p14="http://schemas.microsoft.com/office/powerpoint/2010/main" val="884241681"/>
              </p:ext>
            </p:extLst>
          </p:nvPr>
        </p:nvGraphicFramePr>
        <p:xfrm>
          <a:off x="428622" y="1668467"/>
          <a:ext cx="8315325" cy="3390450"/>
        </p:xfrm>
        <a:graphic>
          <a:graphicData uri="http://schemas.openxmlformats.org/drawingml/2006/table">
            <a:tbl>
              <a:tblPr firstRow="1" bandRow="1">
                <a:tableStyleId>{073A0DAA-6AF3-43AB-8588-CEC1D06C72B9}</a:tableStyleId>
              </a:tblPr>
              <a:tblGrid>
                <a:gridCol w="1477670">
                  <a:extLst>
                    <a:ext uri="{9D8B030D-6E8A-4147-A177-3AD203B41FA5}">
                      <a16:colId xmlns:a16="http://schemas.microsoft.com/office/drawing/2014/main" val="447460705"/>
                    </a:ext>
                  </a:extLst>
                </a:gridCol>
                <a:gridCol w="2908593">
                  <a:extLst>
                    <a:ext uri="{9D8B030D-6E8A-4147-A177-3AD203B41FA5}">
                      <a16:colId xmlns:a16="http://schemas.microsoft.com/office/drawing/2014/main" val="745656918"/>
                    </a:ext>
                  </a:extLst>
                </a:gridCol>
                <a:gridCol w="3929062">
                  <a:extLst>
                    <a:ext uri="{9D8B030D-6E8A-4147-A177-3AD203B41FA5}">
                      <a16:colId xmlns:a16="http://schemas.microsoft.com/office/drawing/2014/main" val="4006272735"/>
                    </a:ext>
                  </a:extLst>
                </a:gridCol>
              </a:tblGrid>
              <a:tr h="1205362">
                <a:tc>
                  <a:txBody>
                    <a:bodyPr/>
                    <a:lstStyle/>
                    <a:p>
                      <a:pPr algn="ctr"/>
                      <a:r>
                        <a:rPr kumimoji="0" lang="es-ES_tradnl" sz="1800" b="1" i="0" u="none" strike="noStrike" kern="0" cap="none" spc="0" normalizeH="0" baseline="0" noProof="0" dirty="0">
                          <a:ln>
                            <a:noFill/>
                          </a:ln>
                          <a:solidFill>
                            <a:srgbClr val="FFFFFF"/>
                          </a:solidFill>
                          <a:effectLst/>
                          <a:uLnTx/>
                          <a:uFillTx/>
                          <a:latin typeface="Calibri" panose="020F0502020204030204" pitchFamily="34" charset="0"/>
                          <a:ea typeface="Roboto" panose="02000000000000000000" pitchFamily="2" charset="0"/>
                          <a:cs typeface="Calibri" panose="020F0502020204030204" pitchFamily="34" charset="0"/>
                          <a:sym typeface="Arial"/>
                        </a:rPr>
                        <a:t>Experiencia</a:t>
                      </a:r>
                      <a:endParaRPr lang="es-CL" dirty="0"/>
                    </a:p>
                  </a:txBody>
                  <a:tcPr anchor="ctr"/>
                </a:tc>
                <a:tc>
                  <a:txBody>
                    <a:bodyPr/>
                    <a:lstStyle/>
                    <a:p>
                      <a:pPr algn="ctr"/>
                      <a:r>
                        <a:rPr kumimoji="0" lang="es-ES_tradnl" sz="1800" b="1" i="0" u="none" strike="noStrike" kern="0" cap="none" spc="0" normalizeH="0" baseline="0" noProof="0" dirty="0">
                          <a:ln>
                            <a:noFill/>
                          </a:ln>
                          <a:solidFill>
                            <a:srgbClr val="FFFFFF"/>
                          </a:solidFill>
                          <a:effectLst/>
                          <a:uLnTx/>
                          <a:uFillTx/>
                          <a:latin typeface="Calibri" panose="020F0502020204030204" pitchFamily="34" charset="0"/>
                          <a:ea typeface="Roboto" panose="02000000000000000000" pitchFamily="2" charset="0"/>
                          <a:cs typeface="Calibri" panose="020F0502020204030204" pitchFamily="34" charset="0"/>
                          <a:sym typeface="Arial"/>
                        </a:rPr>
                        <a:t>Nombre</a:t>
                      </a:r>
                      <a:endParaRPr lang="es-CL" dirty="0"/>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s-CL" sz="1800" b="1" i="0" u="none" strike="noStrike" kern="0" cap="none" spc="0" normalizeH="0" baseline="0" noProof="0" dirty="0">
                          <a:ln>
                            <a:noFill/>
                          </a:ln>
                          <a:solidFill>
                            <a:srgbClr val="FFFFFF"/>
                          </a:solidFill>
                          <a:effectLst/>
                          <a:uLnTx/>
                          <a:uFillTx/>
                          <a:latin typeface="Calibri" panose="020F0502020204030204" pitchFamily="34" charset="0"/>
                          <a:ea typeface="Roboto" panose="02000000000000000000" pitchFamily="2" charset="0"/>
                          <a:cs typeface="Calibri" panose="020F0502020204030204" pitchFamily="34" charset="0"/>
                          <a:sym typeface="Arial"/>
                        </a:rPr>
                        <a:t>Unidad de Competencia Especialidad – Nivel de la Competencia de Empleabilidad</a:t>
                      </a:r>
                      <a:endParaRPr lang="es-CL" dirty="0"/>
                    </a:p>
                  </a:txBody>
                  <a:tcPr anchor="ctr"/>
                </a:tc>
                <a:extLst>
                  <a:ext uri="{0D108BD9-81ED-4DB2-BD59-A6C34878D82A}">
                    <a16:rowId xmlns:a16="http://schemas.microsoft.com/office/drawing/2014/main" val="1379131601"/>
                  </a:ext>
                </a:extLst>
              </a:tr>
              <a:tr h="722048">
                <a:tc rowSpan="2">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s-ES_tradnl" sz="1800" b="0" i="0" u="none" strike="noStrike" kern="0" cap="none" spc="0" normalizeH="0" baseline="0" noProof="0" dirty="0">
                          <a:ln>
                            <a:noFill/>
                          </a:ln>
                          <a:solidFill>
                            <a:srgbClr val="172740"/>
                          </a:solidFill>
                          <a:effectLst/>
                          <a:uLnTx/>
                          <a:uFillTx/>
                          <a:latin typeface="Calibri" panose="020F0502020204030204" pitchFamily="34" charset="0"/>
                          <a:ea typeface="Roboto" panose="02000000000000000000" pitchFamily="2" charset="0"/>
                          <a:cs typeface="Calibri" panose="020F0502020204030204" pitchFamily="34" charset="0"/>
                          <a:sym typeface="Arial"/>
                        </a:rPr>
                        <a:t>Nº 2</a:t>
                      </a:r>
                    </a:p>
                    <a:p>
                      <a:endParaRPr lang="es-CL" dirty="0"/>
                    </a:p>
                  </a:txBody>
                  <a:tcPr anchor="ctr"/>
                </a:tc>
                <a:tc rowSpan="2">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kumimoji="0" lang="es-MX" sz="1800" b="0" i="0" u="none" strike="noStrike" kern="0" cap="none" spc="0" normalizeH="0" baseline="0" noProof="0" dirty="0">
                          <a:ln>
                            <a:noFill/>
                          </a:ln>
                          <a:solidFill>
                            <a:srgbClr val="172740"/>
                          </a:solidFill>
                          <a:effectLst/>
                          <a:uLnTx/>
                          <a:uFillTx/>
                          <a:latin typeface="Calibri" panose="020F0502020204030204" pitchFamily="34" charset="0"/>
                          <a:ea typeface="Roboto" panose="02000000000000000000" pitchFamily="2" charset="0"/>
                          <a:cs typeface="Calibri" panose="020F0502020204030204" pitchFamily="34" charset="0"/>
                          <a:sym typeface="Arial"/>
                        </a:rPr>
                        <a:t>Construyendo Bloques Anónimos PL/SQL Complejos</a:t>
                      </a:r>
                      <a:endParaRPr lang="es-CL" dirty="0"/>
                    </a:p>
                  </a:txBody>
                  <a:tcPr anchor="ctr"/>
                </a:tc>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kumimoji="0" lang="es-MX" sz="1800" b="0" i="0" u="none" strike="noStrike" kern="0" cap="none" spc="0" normalizeH="0" baseline="0" noProof="0" dirty="0">
                          <a:ln>
                            <a:noFill/>
                          </a:ln>
                          <a:solidFill>
                            <a:srgbClr val="172740"/>
                          </a:solidFill>
                          <a:effectLst/>
                          <a:uLnTx/>
                          <a:uFillTx/>
                          <a:latin typeface="Calibri" panose="020F0502020204030204" pitchFamily="34" charset="0"/>
                          <a:ea typeface="+mn-ea"/>
                          <a:cs typeface="Calibri" panose="020F0502020204030204" pitchFamily="34" charset="0"/>
                          <a:sym typeface="Arial"/>
                        </a:rPr>
                        <a:t>Desarrolla operaciones sobre la base de datos para efectuar procesamiento de datos utilizando el lenguaje asociado de acuerdo a los requerimientos de información.</a:t>
                      </a:r>
                      <a:endParaRPr lang="es-CL" dirty="0"/>
                    </a:p>
                  </a:txBody>
                  <a:tcPr anchor="ctr"/>
                </a:tc>
                <a:extLst>
                  <a:ext uri="{0D108BD9-81ED-4DB2-BD59-A6C34878D82A}">
                    <a16:rowId xmlns:a16="http://schemas.microsoft.com/office/drawing/2014/main" val="3941631869"/>
                  </a:ext>
                </a:extLst>
              </a:tr>
              <a:tr h="722048">
                <a:tc vMerge="1">
                  <a:txBody>
                    <a:bodyPr/>
                    <a:lstStyle/>
                    <a:p>
                      <a:endParaRPr lang="es-CL" dirty="0"/>
                    </a:p>
                  </a:txBody>
                  <a:tcPr anchor="ctr"/>
                </a:tc>
                <a:tc vMerge="1">
                  <a:txBody>
                    <a:bodyPr/>
                    <a:lstStyle/>
                    <a:p>
                      <a:endParaRPr lang="es-CL" dirty="0"/>
                    </a:p>
                  </a:txBody>
                  <a:tcPr anchor="ctr"/>
                </a:tc>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s-MX" sz="1800" dirty="0">
                          <a:effectLst/>
                          <a:latin typeface="Calibri" panose="020F0502020204030204" pitchFamily="34" charset="0"/>
                          <a:ea typeface="Calibri" panose="020F0502020204030204" pitchFamily="34" charset="0"/>
                        </a:rPr>
                        <a:t>Resolución de Problemas (N1)</a:t>
                      </a:r>
                      <a:endParaRPr lang="es-CL" sz="1800" dirty="0"/>
                    </a:p>
                  </a:txBody>
                  <a:tcPr anchor="ctr"/>
                </a:tc>
                <a:extLst>
                  <a:ext uri="{0D108BD9-81ED-4DB2-BD59-A6C34878D82A}">
                    <a16:rowId xmlns:a16="http://schemas.microsoft.com/office/drawing/2014/main" val="2871679439"/>
                  </a:ext>
                </a:extLst>
              </a:tr>
            </a:tbl>
          </a:graphicData>
        </a:graphic>
      </p:graphicFrame>
      <p:sp>
        <p:nvSpPr>
          <p:cNvPr id="11" name="Título 1">
            <a:extLst>
              <a:ext uri="{FF2B5EF4-FFF2-40B4-BE49-F238E27FC236}">
                <a16:creationId xmlns:a16="http://schemas.microsoft.com/office/drawing/2014/main" id="{7573328E-BCD9-4056-AEDD-0C97FCE1A1DC}"/>
              </a:ext>
            </a:extLst>
          </p:cNvPr>
          <p:cNvSpPr>
            <a:spLocks noGrp="1"/>
          </p:cNvSpPr>
          <p:nvPr>
            <p:ph type="title"/>
          </p:nvPr>
        </p:nvSpPr>
        <p:spPr>
          <a:xfrm>
            <a:off x="1606532" y="212725"/>
            <a:ext cx="4594244" cy="813000"/>
          </a:xfrm>
        </p:spPr>
        <p:txBody>
          <a:bodyPr/>
          <a:lstStyle/>
          <a:p>
            <a:r>
              <a:rPr lang="es-ES_tradnl" b="1" dirty="0"/>
              <a:t>Experiencia de Aprendizaje</a:t>
            </a:r>
            <a:br>
              <a:rPr lang="es-ES_tradnl" b="1" dirty="0"/>
            </a:br>
            <a:r>
              <a:rPr lang="es-ES_tradnl" b="1" dirty="0"/>
              <a:t>y Competencia Asociada</a:t>
            </a:r>
          </a:p>
        </p:txBody>
      </p:sp>
    </p:spTree>
    <p:extLst>
      <p:ext uri="{BB962C8B-B14F-4D97-AF65-F5344CB8AC3E}">
        <p14:creationId xmlns:p14="http://schemas.microsoft.com/office/powerpoint/2010/main" val="16433707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32F8F7C-62F6-AB45-8C6F-954F7E1DBD86}"/>
              </a:ext>
            </a:extLst>
          </p:cNvPr>
          <p:cNvSpPr>
            <a:spLocks noGrp="1"/>
          </p:cNvSpPr>
          <p:nvPr>
            <p:ph type="title"/>
          </p:nvPr>
        </p:nvSpPr>
        <p:spPr>
          <a:xfrm>
            <a:off x="1663994" y="212725"/>
            <a:ext cx="4411954" cy="813000"/>
          </a:xfrm>
        </p:spPr>
        <p:txBody>
          <a:bodyPr/>
          <a:lstStyle/>
          <a:p>
            <a:pPr lvl="0" defTabSz="457200">
              <a:defRPr/>
            </a:pPr>
            <a:r>
              <a:rPr lang="es-MX" sz="2800" b="1" dirty="0">
                <a:solidFill>
                  <a:prstClr val="white"/>
                </a:solidFill>
                <a:latin typeface="Calibri"/>
              </a:rPr>
              <a:t>Métodos para el manejo de Tablas PL/SQL</a:t>
            </a:r>
            <a:endParaRPr lang="es-CL" sz="2800" b="1" dirty="0">
              <a:solidFill>
                <a:prstClr val="white"/>
              </a:solidFill>
              <a:latin typeface="Calibri"/>
            </a:endParaRPr>
          </a:p>
        </p:txBody>
      </p:sp>
      <p:sp>
        <p:nvSpPr>
          <p:cNvPr id="21" name="Rectangle 3">
            <a:extLst>
              <a:ext uri="{FF2B5EF4-FFF2-40B4-BE49-F238E27FC236}">
                <a16:creationId xmlns:a16="http://schemas.microsoft.com/office/drawing/2014/main" id="{9EA1EAC8-A5FE-4FDB-94E7-713C3ECAED25}"/>
              </a:ext>
            </a:extLst>
          </p:cNvPr>
          <p:cNvSpPr txBox="1">
            <a:spLocks noChangeArrowheads="1"/>
          </p:cNvSpPr>
          <p:nvPr/>
        </p:nvSpPr>
        <p:spPr bwMode="auto">
          <a:xfrm>
            <a:off x="611188" y="1119212"/>
            <a:ext cx="7848600" cy="407988"/>
          </a:xfrm>
          <a:prstGeom prst="rect">
            <a:avLst/>
          </a:prstGeom>
          <a:noFill/>
          <a:ln w="9525">
            <a:noFill/>
            <a:miter lim="800000"/>
            <a:headEnd/>
            <a:tailEnd/>
          </a:ln>
        </p:spPr>
        <p:txBody>
          <a:bodyPr/>
          <a:lstStyle/>
          <a:p>
            <a:pPr marL="609600" indent="-609600" algn="just" defTabSz="457200" fontAlgn="base">
              <a:lnSpc>
                <a:spcPct val="80000"/>
              </a:lnSpc>
              <a:spcBef>
                <a:spcPct val="20000"/>
              </a:spcBef>
              <a:spcAft>
                <a:spcPct val="0"/>
              </a:spcAft>
              <a:buClrTx/>
              <a:buFont typeface="Arial" charset="0"/>
              <a:buChar char="•"/>
            </a:pPr>
            <a:r>
              <a:rPr lang="es-CL" sz="2000" kern="1200" dirty="0">
                <a:solidFill>
                  <a:prstClr val="black"/>
                </a:solidFill>
                <a:latin typeface="Calibri"/>
                <a:ea typeface="Arial Unicode MS"/>
                <a:cs typeface="Arial Unicode MS"/>
              </a:rPr>
              <a:t>Ejemplo:</a:t>
            </a: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algn="just" defTabSz="457200" fontAlgn="base">
              <a:lnSpc>
                <a:spcPct val="80000"/>
              </a:lnSpc>
              <a:spcBef>
                <a:spcPct val="20000"/>
              </a:spcBef>
              <a:spcAft>
                <a:spcPct val="0"/>
              </a:spcAft>
              <a:buClrTx/>
              <a:buFontTx/>
              <a:buNone/>
            </a:pPr>
            <a:endParaRPr lang="es-CL"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1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800" kern="1200" dirty="0">
              <a:solidFill>
                <a:prstClr val="black"/>
              </a:solidFill>
              <a:latin typeface="Calibri"/>
              <a:ea typeface="Arial Unicode MS"/>
              <a:cs typeface="Arial Unicode MS"/>
            </a:endParaRPr>
          </a:p>
        </p:txBody>
      </p:sp>
      <p:sp>
        <p:nvSpPr>
          <p:cNvPr id="6" name="Text Box 5">
            <a:extLst>
              <a:ext uri="{FF2B5EF4-FFF2-40B4-BE49-F238E27FC236}">
                <a16:creationId xmlns:a16="http://schemas.microsoft.com/office/drawing/2014/main" id="{5A1B46D5-293F-4D3B-8263-1BC45CC3D595}"/>
              </a:ext>
            </a:extLst>
          </p:cNvPr>
          <p:cNvSpPr txBox="1">
            <a:spLocks noChangeArrowheads="1"/>
          </p:cNvSpPr>
          <p:nvPr/>
        </p:nvSpPr>
        <p:spPr bwMode="auto">
          <a:xfrm>
            <a:off x="457200" y="1405732"/>
            <a:ext cx="8559800" cy="5409173"/>
          </a:xfrm>
          <a:prstGeom prst="rect">
            <a:avLst/>
          </a:prstGeom>
          <a:solidFill>
            <a:srgbClr val="FFC000"/>
          </a:solidFill>
          <a:ln w="22225">
            <a:solidFill>
              <a:sysClr val="windowText" lastClr="000000"/>
            </a:solidFill>
            <a:miter lim="800000"/>
            <a:headEnd/>
            <a:tailEnd/>
          </a:ln>
          <a:scene3d>
            <a:camera prst="orthographicFront"/>
            <a:lightRig rig="threePt" dir="t"/>
          </a:scene3d>
          <a:sp3d>
            <a:bevelT w="165100" prst="coolSlant"/>
            <a:bevelB/>
          </a:sp3d>
        </p:spPr>
        <p:txBody>
          <a:bodyPr wrap="square">
            <a:spAutoFit/>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s-MX" sz="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a:p>
            <a:pPr lvl="0" fontAlgn="base">
              <a:spcBef>
                <a:spcPct val="0"/>
              </a:spcBef>
              <a:spcAft>
                <a:spcPct val="0"/>
              </a:spcAft>
              <a:buClrTx/>
              <a:defRPr/>
            </a:pPr>
            <a:r>
              <a:rPr lang="en-US" sz="1350" b="1" kern="1200" dirty="0">
                <a:latin typeface="Calibri" panose="020F0502020204030204" pitchFamily="34" charset="0"/>
                <a:ea typeface="+mn-ea"/>
                <a:cs typeface="Calibri" panose="020F0502020204030204" pitchFamily="34" charset="0"/>
              </a:rPr>
              <a:t>VAR </a:t>
            </a:r>
            <a:r>
              <a:rPr lang="en-US" sz="1350" b="1" kern="1200" dirty="0" err="1">
                <a:latin typeface="Calibri" panose="020F0502020204030204" pitchFamily="34" charset="0"/>
                <a:ea typeface="+mn-ea"/>
                <a:cs typeface="Calibri" panose="020F0502020204030204" pitchFamily="34" charset="0"/>
              </a:rPr>
              <a:t>b_min_emp</a:t>
            </a:r>
            <a:r>
              <a:rPr lang="en-US" sz="1350" b="1" kern="1200" dirty="0">
                <a:latin typeface="Calibri" panose="020F0502020204030204" pitchFamily="34" charset="0"/>
                <a:ea typeface="+mn-ea"/>
                <a:cs typeface="Calibri" panose="020F0502020204030204" pitchFamily="34" charset="0"/>
              </a:rPr>
              <a:t> NUMBER</a:t>
            </a:r>
          </a:p>
          <a:p>
            <a:pPr lvl="0" fontAlgn="base">
              <a:spcBef>
                <a:spcPct val="0"/>
              </a:spcBef>
              <a:spcAft>
                <a:spcPct val="0"/>
              </a:spcAft>
              <a:buClrTx/>
              <a:defRPr/>
            </a:pPr>
            <a:r>
              <a:rPr lang="en-US" sz="1350" b="1" kern="1200" dirty="0">
                <a:latin typeface="Calibri" panose="020F0502020204030204" pitchFamily="34" charset="0"/>
                <a:ea typeface="+mn-ea"/>
                <a:cs typeface="Calibri" panose="020F0502020204030204" pitchFamily="34" charset="0"/>
              </a:rPr>
              <a:t>VAR </a:t>
            </a:r>
            <a:r>
              <a:rPr lang="en-US" sz="1350" b="1" kern="1200" dirty="0" err="1">
                <a:latin typeface="Calibri" panose="020F0502020204030204" pitchFamily="34" charset="0"/>
                <a:ea typeface="+mn-ea"/>
                <a:cs typeface="Calibri" panose="020F0502020204030204" pitchFamily="34" charset="0"/>
              </a:rPr>
              <a:t>b_max_emp</a:t>
            </a:r>
            <a:r>
              <a:rPr lang="en-US" sz="1350" b="1" kern="1200" dirty="0">
                <a:latin typeface="Calibri" panose="020F0502020204030204" pitchFamily="34" charset="0"/>
                <a:ea typeface="+mn-ea"/>
                <a:cs typeface="Calibri" panose="020F0502020204030204" pitchFamily="34" charset="0"/>
              </a:rPr>
              <a:t> NUMBER</a:t>
            </a:r>
          </a:p>
          <a:p>
            <a:pPr lvl="0" fontAlgn="base">
              <a:spcBef>
                <a:spcPct val="0"/>
              </a:spcBef>
              <a:spcAft>
                <a:spcPct val="0"/>
              </a:spcAft>
              <a:buClrTx/>
              <a:defRPr/>
            </a:pPr>
            <a:r>
              <a:rPr lang="en-US" sz="1350" b="1" kern="1200" dirty="0">
                <a:latin typeface="Calibri" panose="020F0502020204030204" pitchFamily="34" charset="0"/>
                <a:ea typeface="+mn-ea"/>
                <a:cs typeface="Calibri" panose="020F0502020204030204" pitchFamily="34" charset="0"/>
              </a:rPr>
              <a:t>EXEC :</a:t>
            </a:r>
            <a:r>
              <a:rPr lang="en-US" sz="1350" b="1" kern="1200" dirty="0" err="1">
                <a:latin typeface="Calibri" panose="020F0502020204030204" pitchFamily="34" charset="0"/>
                <a:ea typeface="+mn-ea"/>
                <a:cs typeface="Calibri" panose="020F0502020204030204" pitchFamily="34" charset="0"/>
              </a:rPr>
              <a:t>b_min_emp</a:t>
            </a:r>
            <a:r>
              <a:rPr lang="en-US" sz="1350" b="1" kern="1200" dirty="0">
                <a:latin typeface="Calibri" panose="020F0502020204030204" pitchFamily="34" charset="0"/>
                <a:ea typeface="+mn-ea"/>
                <a:cs typeface="Calibri" panose="020F0502020204030204" pitchFamily="34" charset="0"/>
              </a:rPr>
              <a:t>:=100</a:t>
            </a:r>
          </a:p>
          <a:p>
            <a:pPr lvl="0" fontAlgn="base">
              <a:spcBef>
                <a:spcPct val="0"/>
              </a:spcBef>
              <a:spcAft>
                <a:spcPct val="0"/>
              </a:spcAft>
              <a:buClrTx/>
              <a:defRPr/>
            </a:pPr>
            <a:r>
              <a:rPr lang="en-US" sz="1350" b="1" kern="1200" dirty="0">
                <a:latin typeface="Calibri" panose="020F0502020204030204" pitchFamily="34" charset="0"/>
                <a:ea typeface="+mn-ea"/>
                <a:cs typeface="Calibri" panose="020F0502020204030204" pitchFamily="34" charset="0"/>
              </a:rPr>
              <a:t>EXEC :</a:t>
            </a:r>
            <a:r>
              <a:rPr lang="en-US" sz="1350" b="1" kern="1200" dirty="0" err="1">
                <a:latin typeface="Calibri" panose="020F0502020204030204" pitchFamily="34" charset="0"/>
                <a:ea typeface="+mn-ea"/>
                <a:cs typeface="Calibri" panose="020F0502020204030204" pitchFamily="34" charset="0"/>
              </a:rPr>
              <a:t>b_max_emp</a:t>
            </a:r>
            <a:r>
              <a:rPr lang="en-US" sz="1350" b="1" kern="1200" dirty="0">
                <a:latin typeface="Calibri" panose="020F0502020204030204" pitchFamily="34" charset="0"/>
                <a:ea typeface="+mn-ea"/>
                <a:cs typeface="Calibri" panose="020F0502020204030204" pitchFamily="34" charset="0"/>
              </a:rPr>
              <a:t>:=104</a:t>
            </a:r>
          </a:p>
          <a:p>
            <a:pPr lvl="0" fontAlgn="base">
              <a:spcBef>
                <a:spcPct val="0"/>
              </a:spcBef>
              <a:spcAft>
                <a:spcPct val="0"/>
              </a:spcAft>
              <a:buClrTx/>
              <a:defRPr/>
            </a:pPr>
            <a:r>
              <a:rPr lang="en-US" sz="1350" b="1" kern="1200" dirty="0">
                <a:latin typeface="Calibri" panose="020F0502020204030204" pitchFamily="34" charset="0"/>
                <a:ea typeface="+mn-ea"/>
                <a:cs typeface="Calibri" panose="020F0502020204030204" pitchFamily="34" charset="0"/>
              </a:rPr>
              <a:t>DECLARE</a:t>
            </a:r>
          </a:p>
          <a:p>
            <a:pPr lvl="0" fontAlgn="base">
              <a:spcBef>
                <a:spcPct val="0"/>
              </a:spcBef>
              <a:spcAft>
                <a:spcPct val="0"/>
              </a:spcAft>
              <a:buClrTx/>
              <a:defRPr/>
            </a:pPr>
            <a:r>
              <a:rPr lang="en-US" sz="1350" b="1" kern="1200" dirty="0">
                <a:solidFill>
                  <a:srgbClr val="C00000"/>
                </a:solidFill>
                <a:latin typeface="Calibri" panose="020F0502020204030204" pitchFamily="34" charset="0"/>
                <a:ea typeface="+mn-ea"/>
                <a:cs typeface="Calibri" panose="020F0502020204030204" pitchFamily="34" charset="0"/>
              </a:rPr>
              <a:t>TYPE </a:t>
            </a:r>
            <a:r>
              <a:rPr lang="en-US" sz="1350" b="1" kern="1200" dirty="0" err="1">
                <a:solidFill>
                  <a:srgbClr val="C00000"/>
                </a:solidFill>
                <a:latin typeface="Calibri" panose="020F0502020204030204" pitchFamily="34" charset="0"/>
                <a:ea typeface="+mn-ea"/>
                <a:cs typeface="Calibri" panose="020F0502020204030204" pitchFamily="34" charset="0"/>
              </a:rPr>
              <a:t>tipo_tabla_emp</a:t>
            </a:r>
            <a:r>
              <a:rPr lang="en-US" sz="1350" b="1" kern="1200" dirty="0">
                <a:solidFill>
                  <a:srgbClr val="C00000"/>
                </a:solidFill>
                <a:latin typeface="Calibri" panose="020F0502020204030204" pitchFamily="34" charset="0"/>
                <a:ea typeface="+mn-ea"/>
                <a:cs typeface="Calibri" panose="020F0502020204030204" pitchFamily="34" charset="0"/>
              </a:rPr>
              <a:t> IS TABLE OF</a:t>
            </a:r>
          </a:p>
          <a:p>
            <a:pPr lvl="0" fontAlgn="base">
              <a:spcBef>
                <a:spcPct val="0"/>
              </a:spcBef>
              <a:spcAft>
                <a:spcPct val="0"/>
              </a:spcAft>
              <a:buClrTx/>
              <a:defRPr/>
            </a:pPr>
            <a:r>
              <a:rPr lang="en-US" sz="1350" b="1" kern="1200" dirty="0">
                <a:solidFill>
                  <a:srgbClr val="C00000"/>
                </a:solidFill>
                <a:latin typeface="Calibri" panose="020F0502020204030204" pitchFamily="34" charset="0"/>
                <a:ea typeface="+mn-ea"/>
                <a:cs typeface="Calibri" panose="020F0502020204030204" pitchFamily="34" charset="0"/>
              </a:rPr>
              <a:t>          </a:t>
            </a:r>
            <a:r>
              <a:rPr lang="en-US" sz="1350" b="1" kern="1200" dirty="0" err="1">
                <a:solidFill>
                  <a:srgbClr val="C00000"/>
                </a:solidFill>
                <a:latin typeface="Calibri" panose="020F0502020204030204" pitchFamily="34" charset="0"/>
                <a:ea typeface="+mn-ea"/>
                <a:cs typeface="Calibri" panose="020F0502020204030204" pitchFamily="34" charset="0"/>
              </a:rPr>
              <a:t>employees%ROWTYPE</a:t>
            </a:r>
            <a:r>
              <a:rPr lang="en-US" sz="1350" b="1" kern="1200" dirty="0">
                <a:solidFill>
                  <a:srgbClr val="C00000"/>
                </a:solidFill>
                <a:latin typeface="Calibri" panose="020F0502020204030204" pitchFamily="34" charset="0"/>
                <a:ea typeface="+mn-ea"/>
                <a:cs typeface="Calibri" panose="020F0502020204030204" pitchFamily="34" charset="0"/>
              </a:rPr>
              <a:t> </a:t>
            </a:r>
          </a:p>
          <a:p>
            <a:pPr lvl="0" fontAlgn="base">
              <a:spcBef>
                <a:spcPct val="0"/>
              </a:spcBef>
              <a:spcAft>
                <a:spcPct val="0"/>
              </a:spcAft>
              <a:buClrTx/>
              <a:defRPr/>
            </a:pPr>
            <a:r>
              <a:rPr lang="en-US" sz="1350" b="1" kern="1200" dirty="0">
                <a:solidFill>
                  <a:srgbClr val="C00000"/>
                </a:solidFill>
                <a:latin typeface="Calibri" panose="020F0502020204030204" pitchFamily="34" charset="0"/>
                <a:ea typeface="+mn-ea"/>
                <a:cs typeface="Calibri" panose="020F0502020204030204" pitchFamily="34" charset="0"/>
              </a:rPr>
              <a:t>          INDEX BY PLS_INTEGER;</a:t>
            </a:r>
          </a:p>
          <a:p>
            <a:pPr lvl="0" fontAlgn="base">
              <a:spcBef>
                <a:spcPct val="0"/>
              </a:spcBef>
              <a:spcAft>
                <a:spcPct val="0"/>
              </a:spcAft>
              <a:buClrTx/>
              <a:defRPr/>
            </a:pPr>
            <a:r>
              <a:rPr lang="en-US" sz="1350" b="1" kern="1200" dirty="0" err="1">
                <a:solidFill>
                  <a:srgbClr val="0000DE"/>
                </a:solidFill>
                <a:latin typeface="Calibri" panose="020F0502020204030204" pitchFamily="34" charset="0"/>
                <a:ea typeface="+mn-ea"/>
                <a:cs typeface="Calibri" panose="020F0502020204030204" pitchFamily="34" charset="0"/>
              </a:rPr>
              <a:t>tabla_emp</a:t>
            </a:r>
            <a:r>
              <a:rPr lang="en-US" sz="1350" b="1" kern="1200" dirty="0">
                <a:latin typeface="Calibri" panose="020F0502020204030204" pitchFamily="34" charset="0"/>
                <a:ea typeface="+mn-ea"/>
                <a:cs typeface="Calibri" panose="020F0502020204030204" pitchFamily="34" charset="0"/>
              </a:rPr>
              <a:t>  </a:t>
            </a:r>
            <a:r>
              <a:rPr lang="en-US" sz="1350" b="1" kern="1200" dirty="0" err="1">
                <a:solidFill>
                  <a:srgbClr val="C00000"/>
                </a:solidFill>
                <a:latin typeface="Calibri" panose="020F0502020204030204" pitchFamily="34" charset="0"/>
                <a:ea typeface="+mn-ea"/>
                <a:cs typeface="Calibri" panose="020F0502020204030204" pitchFamily="34" charset="0"/>
              </a:rPr>
              <a:t>tipo_tabla_emp</a:t>
            </a:r>
            <a:r>
              <a:rPr lang="en-US" sz="1350" b="1" kern="1200" dirty="0">
                <a:latin typeface="Calibri" panose="020F0502020204030204" pitchFamily="34" charset="0"/>
                <a:ea typeface="+mn-ea"/>
                <a:cs typeface="Calibri" panose="020F0502020204030204" pitchFamily="34" charset="0"/>
              </a:rPr>
              <a:t>;</a:t>
            </a:r>
          </a:p>
          <a:p>
            <a:pPr lvl="0" fontAlgn="base">
              <a:spcBef>
                <a:spcPct val="0"/>
              </a:spcBef>
              <a:spcAft>
                <a:spcPct val="0"/>
              </a:spcAft>
              <a:buClrTx/>
              <a:defRPr/>
            </a:pPr>
            <a:r>
              <a:rPr lang="en-US" sz="1350" b="1" kern="1200" dirty="0" err="1">
                <a:latin typeface="Calibri" panose="020F0502020204030204" pitchFamily="34" charset="0"/>
                <a:ea typeface="+mn-ea"/>
                <a:cs typeface="Calibri" panose="020F0502020204030204" pitchFamily="34" charset="0"/>
              </a:rPr>
              <a:t>v_ind</a:t>
            </a:r>
            <a:r>
              <a:rPr lang="en-US" sz="1350" b="1" kern="1200" dirty="0">
                <a:latin typeface="Calibri" panose="020F0502020204030204" pitchFamily="34" charset="0"/>
                <a:ea typeface="+mn-ea"/>
                <a:cs typeface="Calibri" panose="020F0502020204030204" pitchFamily="34" charset="0"/>
              </a:rPr>
              <a:t>      NUMBER(3):=1; </a:t>
            </a:r>
          </a:p>
          <a:p>
            <a:pPr lvl="0" fontAlgn="base">
              <a:spcBef>
                <a:spcPct val="0"/>
              </a:spcBef>
              <a:spcAft>
                <a:spcPct val="0"/>
              </a:spcAft>
              <a:buClrTx/>
              <a:defRPr/>
            </a:pPr>
            <a:r>
              <a:rPr lang="en-US" sz="1350" b="1" kern="1200" dirty="0">
                <a:latin typeface="Calibri" panose="020F0502020204030204" pitchFamily="34" charset="0"/>
                <a:ea typeface="+mn-ea"/>
                <a:cs typeface="Calibri" panose="020F0502020204030204" pitchFamily="34" charset="0"/>
              </a:rPr>
              <a:t>BEGIN</a:t>
            </a:r>
          </a:p>
          <a:p>
            <a:pPr lvl="0" fontAlgn="base">
              <a:spcBef>
                <a:spcPct val="0"/>
              </a:spcBef>
              <a:spcAft>
                <a:spcPct val="0"/>
              </a:spcAft>
              <a:buClrTx/>
              <a:defRPr/>
            </a:pPr>
            <a:r>
              <a:rPr lang="en-US" sz="1350" b="1" kern="1200" dirty="0">
                <a:latin typeface="Calibri" panose="020F0502020204030204" pitchFamily="34" charset="0"/>
                <a:ea typeface="+mn-ea"/>
                <a:cs typeface="Calibri" panose="020F0502020204030204" pitchFamily="34" charset="0"/>
              </a:rPr>
              <a:t>  FOR </a:t>
            </a:r>
            <a:r>
              <a:rPr lang="en-US" sz="1350" b="1" kern="1200" dirty="0" err="1">
                <a:latin typeface="Calibri" panose="020F0502020204030204" pitchFamily="34" charset="0"/>
                <a:ea typeface="+mn-ea"/>
                <a:cs typeface="Calibri" panose="020F0502020204030204" pitchFamily="34" charset="0"/>
              </a:rPr>
              <a:t>i</a:t>
            </a:r>
            <a:r>
              <a:rPr lang="en-US" sz="1350" b="1" kern="1200" dirty="0">
                <a:latin typeface="Calibri" panose="020F0502020204030204" pitchFamily="34" charset="0"/>
                <a:ea typeface="+mn-ea"/>
                <a:cs typeface="Calibri" panose="020F0502020204030204" pitchFamily="34" charset="0"/>
              </a:rPr>
              <a:t> IN :</a:t>
            </a:r>
            <a:r>
              <a:rPr lang="en-US" sz="1350" b="1" kern="1200" dirty="0" err="1">
                <a:latin typeface="Calibri" panose="020F0502020204030204" pitchFamily="34" charset="0"/>
                <a:ea typeface="+mn-ea"/>
                <a:cs typeface="Calibri" panose="020F0502020204030204" pitchFamily="34" charset="0"/>
              </a:rPr>
              <a:t>b_min_emp</a:t>
            </a:r>
            <a:r>
              <a:rPr lang="en-US" sz="1350" b="1" kern="1200" dirty="0">
                <a:latin typeface="Calibri" panose="020F0502020204030204" pitchFamily="34" charset="0"/>
                <a:ea typeface="+mn-ea"/>
                <a:cs typeface="Calibri" panose="020F0502020204030204" pitchFamily="34" charset="0"/>
              </a:rPr>
              <a:t> .. :</a:t>
            </a:r>
            <a:r>
              <a:rPr lang="en-US" sz="1350" b="1" kern="1200" dirty="0" err="1">
                <a:latin typeface="Calibri" panose="020F0502020204030204" pitchFamily="34" charset="0"/>
                <a:ea typeface="+mn-ea"/>
                <a:cs typeface="Calibri" panose="020F0502020204030204" pitchFamily="34" charset="0"/>
              </a:rPr>
              <a:t>b_max_emp</a:t>
            </a:r>
            <a:endParaRPr lang="en-US" sz="1350" b="1" kern="1200" dirty="0">
              <a:latin typeface="Calibri" panose="020F0502020204030204" pitchFamily="34" charset="0"/>
              <a:ea typeface="+mn-ea"/>
              <a:cs typeface="Calibri" panose="020F0502020204030204" pitchFamily="34" charset="0"/>
            </a:endParaRPr>
          </a:p>
          <a:p>
            <a:pPr lvl="0" fontAlgn="base">
              <a:spcBef>
                <a:spcPct val="0"/>
              </a:spcBef>
              <a:spcAft>
                <a:spcPct val="0"/>
              </a:spcAft>
              <a:buClrTx/>
              <a:defRPr/>
            </a:pPr>
            <a:r>
              <a:rPr lang="en-US" sz="1350" b="1" kern="1200" dirty="0">
                <a:latin typeface="Calibri" panose="020F0502020204030204" pitchFamily="34" charset="0"/>
                <a:ea typeface="+mn-ea"/>
                <a:cs typeface="Calibri" panose="020F0502020204030204" pitchFamily="34" charset="0"/>
              </a:rPr>
              <a:t>  LOOP</a:t>
            </a:r>
          </a:p>
          <a:p>
            <a:pPr lvl="0" fontAlgn="base">
              <a:spcBef>
                <a:spcPct val="0"/>
              </a:spcBef>
              <a:spcAft>
                <a:spcPct val="0"/>
              </a:spcAft>
              <a:buClrTx/>
              <a:defRPr/>
            </a:pPr>
            <a:r>
              <a:rPr lang="en-US" sz="1350" b="1" kern="1200" dirty="0">
                <a:latin typeface="Calibri" panose="020F0502020204030204" pitchFamily="34" charset="0"/>
                <a:ea typeface="+mn-ea"/>
                <a:cs typeface="Calibri" panose="020F0502020204030204" pitchFamily="34" charset="0"/>
              </a:rPr>
              <a:t>    SELECT * </a:t>
            </a:r>
          </a:p>
          <a:p>
            <a:pPr lvl="0" fontAlgn="base">
              <a:spcBef>
                <a:spcPct val="0"/>
              </a:spcBef>
              <a:spcAft>
                <a:spcPct val="0"/>
              </a:spcAft>
              <a:buClrTx/>
              <a:defRPr/>
            </a:pPr>
            <a:r>
              <a:rPr lang="en-US" sz="1350" b="1" kern="1200" dirty="0">
                <a:latin typeface="Calibri" panose="020F0502020204030204" pitchFamily="34" charset="0"/>
                <a:ea typeface="+mn-ea"/>
                <a:cs typeface="Calibri" panose="020F0502020204030204" pitchFamily="34" charset="0"/>
              </a:rPr>
              <a:t>      INTO </a:t>
            </a:r>
            <a:r>
              <a:rPr lang="en-US" sz="1350" b="1" kern="1200" dirty="0" err="1">
                <a:solidFill>
                  <a:srgbClr val="0000DE"/>
                </a:solidFill>
                <a:latin typeface="Calibri" panose="020F0502020204030204" pitchFamily="34" charset="0"/>
                <a:ea typeface="+mn-ea"/>
                <a:cs typeface="Calibri" panose="020F0502020204030204" pitchFamily="34" charset="0"/>
              </a:rPr>
              <a:t>tabla_emp</a:t>
            </a:r>
            <a:r>
              <a:rPr lang="en-US" sz="1350" b="1" kern="1200" dirty="0">
                <a:latin typeface="Calibri" panose="020F0502020204030204" pitchFamily="34" charset="0"/>
                <a:ea typeface="+mn-ea"/>
                <a:cs typeface="Calibri" panose="020F0502020204030204" pitchFamily="34" charset="0"/>
              </a:rPr>
              <a:t>(</a:t>
            </a:r>
            <a:r>
              <a:rPr lang="en-US" sz="1350" b="1" kern="1200" dirty="0" err="1">
                <a:latin typeface="Calibri" panose="020F0502020204030204" pitchFamily="34" charset="0"/>
                <a:ea typeface="+mn-ea"/>
                <a:cs typeface="Calibri" panose="020F0502020204030204" pitchFamily="34" charset="0"/>
              </a:rPr>
              <a:t>v_ind</a:t>
            </a:r>
            <a:r>
              <a:rPr lang="en-US" sz="1350" b="1" kern="1200" dirty="0">
                <a:latin typeface="Calibri" panose="020F0502020204030204" pitchFamily="34" charset="0"/>
                <a:ea typeface="+mn-ea"/>
                <a:cs typeface="Calibri" panose="020F0502020204030204" pitchFamily="34" charset="0"/>
              </a:rPr>
              <a:t>) </a:t>
            </a:r>
          </a:p>
          <a:p>
            <a:pPr lvl="0" fontAlgn="base">
              <a:spcBef>
                <a:spcPct val="0"/>
              </a:spcBef>
              <a:spcAft>
                <a:spcPct val="0"/>
              </a:spcAft>
              <a:buClrTx/>
              <a:defRPr/>
            </a:pPr>
            <a:r>
              <a:rPr lang="en-US" sz="1350" b="1" kern="1200" dirty="0">
                <a:latin typeface="Calibri" panose="020F0502020204030204" pitchFamily="34" charset="0"/>
                <a:ea typeface="+mn-ea"/>
                <a:cs typeface="Calibri" panose="020F0502020204030204" pitchFamily="34" charset="0"/>
              </a:rPr>
              <a:t>       FROM  employees</a:t>
            </a:r>
          </a:p>
          <a:p>
            <a:pPr lvl="0" fontAlgn="base">
              <a:spcBef>
                <a:spcPct val="0"/>
              </a:spcBef>
              <a:spcAft>
                <a:spcPct val="0"/>
              </a:spcAft>
              <a:buClrTx/>
              <a:defRPr/>
            </a:pPr>
            <a:r>
              <a:rPr lang="en-US" sz="1350" b="1" kern="1200" dirty="0">
                <a:latin typeface="Calibri" panose="020F0502020204030204" pitchFamily="34" charset="0"/>
                <a:ea typeface="+mn-ea"/>
                <a:cs typeface="Calibri" panose="020F0502020204030204" pitchFamily="34" charset="0"/>
              </a:rPr>
              <a:t>     WHERE </a:t>
            </a:r>
            <a:r>
              <a:rPr lang="en-US" sz="1350" b="1" kern="1200" dirty="0" err="1">
                <a:latin typeface="Calibri" panose="020F0502020204030204" pitchFamily="34" charset="0"/>
                <a:ea typeface="+mn-ea"/>
                <a:cs typeface="Calibri" panose="020F0502020204030204" pitchFamily="34" charset="0"/>
              </a:rPr>
              <a:t>employee_id</a:t>
            </a:r>
            <a:r>
              <a:rPr lang="en-US" sz="1350" b="1" kern="1200" dirty="0">
                <a:latin typeface="Calibri" panose="020F0502020204030204" pitchFamily="34" charset="0"/>
                <a:ea typeface="+mn-ea"/>
                <a:cs typeface="Calibri" panose="020F0502020204030204" pitchFamily="34" charset="0"/>
              </a:rPr>
              <a:t> = </a:t>
            </a:r>
            <a:r>
              <a:rPr lang="en-US" sz="1350" b="1" kern="1200" dirty="0" err="1">
                <a:latin typeface="Calibri" panose="020F0502020204030204" pitchFamily="34" charset="0"/>
                <a:ea typeface="+mn-ea"/>
                <a:cs typeface="Calibri" panose="020F0502020204030204" pitchFamily="34" charset="0"/>
              </a:rPr>
              <a:t>i</a:t>
            </a:r>
            <a:r>
              <a:rPr lang="en-US" sz="1350" b="1" kern="1200" dirty="0">
                <a:latin typeface="Calibri" panose="020F0502020204030204" pitchFamily="34" charset="0"/>
                <a:ea typeface="+mn-ea"/>
                <a:cs typeface="Calibri" panose="020F0502020204030204" pitchFamily="34" charset="0"/>
              </a:rPr>
              <a:t>;</a:t>
            </a:r>
          </a:p>
          <a:p>
            <a:pPr lvl="0" fontAlgn="base">
              <a:spcBef>
                <a:spcPct val="0"/>
              </a:spcBef>
              <a:spcAft>
                <a:spcPct val="0"/>
              </a:spcAft>
              <a:buClrTx/>
              <a:defRPr/>
            </a:pPr>
            <a:r>
              <a:rPr lang="en-US" sz="1350" b="1" kern="1200" dirty="0">
                <a:latin typeface="Calibri" panose="020F0502020204030204" pitchFamily="34" charset="0"/>
                <a:ea typeface="+mn-ea"/>
                <a:cs typeface="Calibri" panose="020F0502020204030204" pitchFamily="34" charset="0"/>
              </a:rPr>
              <a:t>    </a:t>
            </a:r>
            <a:r>
              <a:rPr lang="en-US" sz="1350" b="1" kern="1200" dirty="0" err="1">
                <a:latin typeface="Calibri" panose="020F0502020204030204" pitchFamily="34" charset="0"/>
                <a:ea typeface="+mn-ea"/>
                <a:cs typeface="Calibri" panose="020F0502020204030204" pitchFamily="34" charset="0"/>
              </a:rPr>
              <a:t>v_ind</a:t>
            </a:r>
            <a:r>
              <a:rPr lang="en-US" sz="1350" b="1" kern="1200" dirty="0">
                <a:latin typeface="Calibri" panose="020F0502020204030204" pitchFamily="34" charset="0"/>
                <a:ea typeface="+mn-ea"/>
                <a:cs typeface="Calibri" panose="020F0502020204030204" pitchFamily="34" charset="0"/>
              </a:rPr>
              <a:t> := </a:t>
            </a:r>
            <a:r>
              <a:rPr lang="en-US" sz="1350" b="1" kern="1200" dirty="0" err="1">
                <a:latin typeface="Calibri" panose="020F0502020204030204" pitchFamily="34" charset="0"/>
                <a:ea typeface="+mn-ea"/>
                <a:cs typeface="Calibri" panose="020F0502020204030204" pitchFamily="34" charset="0"/>
              </a:rPr>
              <a:t>v_ind</a:t>
            </a:r>
            <a:r>
              <a:rPr lang="en-US" sz="1350" b="1" kern="1200" dirty="0">
                <a:latin typeface="Calibri" panose="020F0502020204030204" pitchFamily="34" charset="0"/>
                <a:ea typeface="+mn-ea"/>
                <a:cs typeface="Calibri" panose="020F0502020204030204" pitchFamily="34" charset="0"/>
              </a:rPr>
              <a:t> +1;</a:t>
            </a:r>
          </a:p>
          <a:p>
            <a:pPr lvl="0" fontAlgn="base">
              <a:spcBef>
                <a:spcPct val="0"/>
              </a:spcBef>
              <a:spcAft>
                <a:spcPct val="0"/>
              </a:spcAft>
              <a:buClrTx/>
              <a:defRPr/>
            </a:pPr>
            <a:r>
              <a:rPr lang="en-US" sz="1350" b="1" kern="1200" dirty="0">
                <a:latin typeface="Calibri" panose="020F0502020204030204" pitchFamily="34" charset="0"/>
                <a:ea typeface="+mn-ea"/>
                <a:cs typeface="Calibri" panose="020F0502020204030204" pitchFamily="34" charset="0"/>
              </a:rPr>
              <a:t>  END LOOP;</a:t>
            </a:r>
          </a:p>
          <a:p>
            <a:pPr lvl="0" fontAlgn="base">
              <a:spcBef>
                <a:spcPct val="0"/>
              </a:spcBef>
              <a:spcAft>
                <a:spcPct val="0"/>
              </a:spcAft>
              <a:buClrTx/>
              <a:defRPr/>
            </a:pPr>
            <a:r>
              <a:rPr lang="en-US" sz="1350" b="1" kern="1200" dirty="0">
                <a:latin typeface="Calibri" panose="020F0502020204030204" pitchFamily="34" charset="0"/>
                <a:ea typeface="+mn-ea"/>
                <a:cs typeface="Calibri" panose="020F0502020204030204" pitchFamily="34" charset="0"/>
              </a:rPr>
              <a:t>  FOR </a:t>
            </a:r>
            <a:r>
              <a:rPr lang="en-US" sz="1350" b="1" kern="1200" dirty="0" err="1">
                <a:latin typeface="Calibri" panose="020F0502020204030204" pitchFamily="34" charset="0"/>
                <a:ea typeface="+mn-ea"/>
                <a:cs typeface="Calibri" panose="020F0502020204030204" pitchFamily="34" charset="0"/>
              </a:rPr>
              <a:t>i</a:t>
            </a:r>
            <a:r>
              <a:rPr lang="en-US" sz="1350" b="1" kern="1200" dirty="0">
                <a:latin typeface="Calibri" panose="020F0502020204030204" pitchFamily="34" charset="0"/>
                <a:ea typeface="+mn-ea"/>
                <a:cs typeface="Calibri" panose="020F0502020204030204" pitchFamily="34" charset="0"/>
              </a:rPr>
              <a:t> IN </a:t>
            </a:r>
            <a:r>
              <a:rPr lang="en-US" sz="1350" b="1" kern="1200" dirty="0" err="1">
                <a:solidFill>
                  <a:srgbClr val="0000DE"/>
                </a:solidFill>
                <a:latin typeface="Calibri" panose="020F0502020204030204" pitchFamily="34" charset="0"/>
                <a:ea typeface="+mn-ea"/>
                <a:cs typeface="Calibri" panose="020F0502020204030204" pitchFamily="34" charset="0"/>
              </a:rPr>
              <a:t>tabla_emp</a:t>
            </a:r>
            <a:r>
              <a:rPr lang="en-US" sz="1350" b="1" kern="1200" dirty="0" err="1">
                <a:latin typeface="Calibri" panose="020F0502020204030204" pitchFamily="34" charset="0"/>
                <a:ea typeface="+mn-ea"/>
                <a:cs typeface="Calibri" panose="020F0502020204030204" pitchFamily="34" charset="0"/>
              </a:rPr>
              <a:t>.</a:t>
            </a:r>
            <a:r>
              <a:rPr lang="en-US" sz="1350" b="1" kern="1200" dirty="0" err="1">
                <a:solidFill>
                  <a:srgbClr val="4D7731"/>
                </a:solidFill>
                <a:latin typeface="Calibri" panose="020F0502020204030204" pitchFamily="34" charset="0"/>
                <a:ea typeface="+mn-ea"/>
                <a:cs typeface="Calibri" panose="020F0502020204030204" pitchFamily="34" charset="0"/>
              </a:rPr>
              <a:t>FIRST</a:t>
            </a:r>
            <a:r>
              <a:rPr lang="en-US" sz="1350" b="1" kern="1200" dirty="0">
                <a:latin typeface="Calibri" panose="020F0502020204030204" pitchFamily="34" charset="0"/>
                <a:ea typeface="+mn-ea"/>
                <a:cs typeface="Calibri" panose="020F0502020204030204" pitchFamily="34" charset="0"/>
              </a:rPr>
              <a:t> .. </a:t>
            </a:r>
            <a:r>
              <a:rPr lang="en-US" sz="1350" b="1" kern="1200" dirty="0" err="1">
                <a:solidFill>
                  <a:srgbClr val="0000DE"/>
                </a:solidFill>
                <a:latin typeface="Calibri" panose="020F0502020204030204" pitchFamily="34" charset="0"/>
                <a:ea typeface="+mn-ea"/>
                <a:cs typeface="Calibri" panose="020F0502020204030204" pitchFamily="34" charset="0"/>
              </a:rPr>
              <a:t>tabla_emp</a:t>
            </a:r>
            <a:r>
              <a:rPr lang="en-US" sz="1350" b="1" kern="1200" dirty="0" err="1">
                <a:latin typeface="Calibri" panose="020F0502020204030204" pitchFamily="34" charset="0"/>
                <a:ea typeface="+mn-ea"/>
                <a:cs typeface="Calibri" panose="020F0502020204030204" pitchFamily="34" charset="0"/>
              </a:rPr>
              <a:t>.</a:t>
            </a:r>
            <a:r>
              <a:rPr lang="en-US" sz="1350" b="1" kern="1200" dirty="0" err="1">
                <a:solidFill>
                  <a:srgbClr val="4D7731"/>
                </a:solidFill>
                <a:latin typeface="Calibri" panose="020F0502020204030204" pitchFamily="34" charset="0"/>
                <a:ea typeface="+mn-ea"/>
                <a:cs typeface="Calibri" panose="020F0502020204030204" pitchFamily="34" charset="0"/>
              </a:rPr>
              <a:t>LAST</a:t>
            </a:r>
            <a:r>
              <a:rPr lang="en-US" sz="1350" b="1" kern="1200" dirty="0">
                <a:latin typeface="Calibri" panose="020F0502020204030204" pitchFamily="34" charset="0"/>
                <a:ea typeface="+mn-ea"/>
                <a:cs typeface="Calibri" panose="020F0502020204030204" pitchFamily="34" charset="0"/>
              </a:rPr>
              <a:t> </a:t>
            </a:r>
          </a:p>
          <a:p>
            <a:pPr lvl="0" fontAlgn="base">
              <a:spcBef>
                <a:spcPct val="0"/>
              </a:spcBef>
              <a:spcAft>
                <a:spcPct val="0"/>
              </a:spcAft>
              <a:buClrTx/>
              <a:defRPr/>
            </a:pPr>
            <a:r>
              <a:rPr lang="en-US" sz="1350" b="1" kern="1200" dirty="0">
                <a:latin typeface="Calibri" panose="020F0502020204030204" pitchFamily="34" charset="0"/>
                <a:ea typeface="+mn-ea"/>
                <a:cs typeface="Calibri" panose="020F0502020204030204" pitchFamily="34" charset="0"/>
              </a:rPr>
              <a:t>  LOOP</a:t>
            </a:r>
          </a:p>
          <a:p>
            <a:pPr lvl="0" fontAlgn="base">
              <a:spcBef>
                <a:spcPct val="0"/>
              </a:spcBef>
              <a:spcAft>
                <a:spcPct val="0"/>
              </a:spcAft>
              <a:buClrTx/>
              <a:defRPr/>
            </a:pPr>
            <a:r>
              <a:rPr lang="en-US" sz="1350" b="1" kern="1200" dirty="0">
                <a:latin typeface="Calibri" panose="020F0502020204030204" pitchFamily="34" charset="0"/>
                <a:ea typeface="+mn-ea"/>
                <a:cs typeface="Calibri" panose="020F0502020204030204" pitchFamily="34" charset="0"/>
              </a:rPr>
              <a:t>     DBMS_OUTPUT.PUT_LINE('Fila N° ' || </a:t>
            </a:r>
            <a:r>
              <a:rPr lang="en-US" sz="1350" b="1" kern="1200" dirty="0" err="1">
                <a:latin typeface="Calibri" panose="020F0502020204030204" pitchFamily="34" charset="0"/>
                <a:ea typeface="+mn-ea"/>
                <a:cs typeface="Calibri" panose="020F0502020204030204" pitchFamily="34" charset="0"/>
              </a:rPr>
              <a:t>i</a:t>
            </a:r>
            <a:r>
              <a:rPr lang="en-US" sz="1350" b="1" kern="1200" dirty="0">
                <a:latin typeface="Calibri" panose="020F0502020204030204" pitchFamily="34" charset="0"/>
                <a:ea typeface="+mn-ea"/>
                <a:cs typeface="Calibri" panose="020F0502020204030204" pitchFamily="34" charset="0"/>
              </a:rPr>
              <a:t>  || ' de la </a:t>
            </a:r>
            <a:r>
              <a:rPr lang="en-US" sz="1350" b="1" kern="1200" dirty="0" err="1">
                <a:latin typeface="Calibri" panose="020F0502020204030204" pitchFamily="34" charset="0"/>
                <a:ea typeface="+mn-ea"/>
                <a:cs typeface="Calibri" panose="020F0502020204030204" pitchFamily="34" charset="0"/>
              </a:rPr>
              <a:t>tabla</a:t>
            </a:r>
            <a:r>
              <a:rPr lang="en-US" sz="1350" b="1" kern="1200" dirty="0">
                <a:latin typeface="Calibri" panose="020F0502020204030204" pitchFamily="34" charset="0"/>
                <a:ea typeface="+mn-ea"/>
                <a:cs typeface="Calibri" panose="020F0502020204030204" pitchFamily="34" charset="0"/>
              </a:rPr>
              <a:t> INDEX BY. </a:t>
            </a:r>
            <a:r>
              <a:rPr lang="en-US" sz="1350" b="1" kern="1200" dirty="0" err="1">
                <a:latin typeface="Calibri" panose="020F0502020204030204" pitchFamily="34" charset="0"/>
                <a:ea typeface="+mn-ea"/>
                <a:cs typeface="Calibri" panose="020F0502020204030204" pitchFamily="34" charset="0"/>
              </a:rPr>
              <a:t>Apellido</a:t>
            </a:r>
            <a:r>
              <a:rPr lang="en-US" sz="1350" b="1" kern="1200" dirty="0">
                <a:latin typeface="Calibri" panose="020F0502020204030204" pitchFamily="34" charset="0"/>
                <a:ea typeface="+mn-ea"/>
                <a:cs typeface="Calibri" panose="020F0502020204030204" pitchFamily="34" charset="0"/>
              </a:rPr>
              <a:t>: ' || </a:t>
            </a:r>
            <a:r>
              <a:rPr lang="en-US" sz="1350" b="1" kern="1200" dirty="0" err="1">
                <a:solidFill>
                  <a:srgbClr val="0000DE"/>
                </a:solidFill>
                <a:latin typeface="Calibri" panose="020F0502020204030204" pitchFamily="34" charset="0"/>
                <a:ea typeface="+mn-ea"/>
                <a:cs typeface="Calibri" panose="020F0502020204030204" pitchFamily="34" charset="0"/>
              </a:rPr>
              <a:t>tabla_emp</a:t>
            </a:r>
            <a:r>
              <a:rPr lang="en-US" sz="1350" b="1" kern="1200" dirty="0">
                <a:latin typeface="Calibri" panose="020F0502020204030204" pitchFamily="34" charset="0"/>
                <a:ea typeface="+mn-ea"/>
                <a:cs typeface="Calibri" panose="020F0502020204030204" pitchFamily="34" charset="0"/>
              </a:rPr>
              <a:t>(</a:t>
            </a:r>
            <a:r>
              <a:rPr lang="en-US" sz="1350" b="1" kern="1200" dirty="0" err="1">
                <a:latin typeface="Calibri" panose="020F0502020204030204" pitchFamily="34" charset="0"/>
                <a:ea typeface="+mn-ea"/>
                <a:cs typeface="Calibri" panose="020F0502020204030204" pitchFamily="34" charset="0"/>
              </a:rPr>
              <a:t>i</a:t>
            </a:r>
            <a:r>
              <a:rPr lang="en-US" sz="1350" b="1" kern="1200" dirty="0">
                <a:latin typeface="Calibri" panose="020F0502020204030204" pitchFamily="34" charset="0"/>
                <a:ea typeface="+mn-ea"/>
                <a:cs typeface="Calibri" panose="020F0502020204030204" pitchFamily="34" charset="0"/>
              </a:rPr>
              <a:t>).</a:t>
            </a:r>
            <a:r>
              <a:rPr lang="en-US" sz="1350" b="1" kern="1200" dirty="0" err="1">
                <a:latin typeface="Calibri" panose="020F0502020204030204" pitchFamily="34" charset="0"/>
                <a:ea typeface="+mn-ea"/>
                <a:cs typeface="Calibri" panose="020F0502020204030204" pitchFamily="34" charset="0"/>
              </a:rPr>
              <a:t>l</a:t>
            </a:r>
            <a:r>
              <a:rPr lang="en-US" sz="1350" b="1" kern="1200" dirty="0" err="1">
                <a:solidFill>
                  <a:srgbClr val="C00000"/>
                </a:solidFill>
                <a:latin typeface="Calibri" panose="020F0502020204030204" pitchFamily="34" charset="0"/>
                <a:ea typeface="+mn-ea"/>
                <a:cs typeface="Calibri" panose="020F0502020204030204" pitchFamily="34" charset="0"/>
              </a:rPr>
              <a:t>ast_name</a:t>
            </a:r>
            <a:r>
              <a:rPr lang="en-US" sz="1350" b="1" kern="1200" dirty="0">
                <a:latin typeface="Calibri" panose="020F0502020204030204" pitchFamily="34" charset="0"/>
                <a:ea typeface="+mn-ea"/>
                <a:cs typeface="Calibri" panose="020F0502020204030204" pitchFamily="34" charset="0"/>
              </a:rPr>
              <a:t> || '  </a:t>
            </a:r>
            <a:r>
              <a:rPr lang="en-US" sz="1350" b="1" kern="1200" dirty="0" err="1">
                <a:latin typeface="Calibri" panose="020F0502020204030204" pitchFamily="34" charset="0"/>
                <a:ea typeface="+mn-ea"/>
                <a:cs typeface="Calibri" panose="020F0502020204030204" pitchFamily="34" charset="0"/>
              </a:rPr>
              <a:t>Salario</a:t>
            </a:r>
            <a:r>
              <a:rPr lang="en-US" sz="1350" b="1" kern="1200" dirty="0">
                <a:latin typeface="Calibri" panose="020F0502020204030204" pitchFamily="34" charset="0"/>
                <a:ea typeface="+mn-ea"/>
                <a:cs typeface="Calibri" panose="020F0502020204030204" pitchFamily="34" charset="0"/>
              </a:rPr>
              <a:t>:  ' || </a:t>
            </a:r>
            <a:r>
              <a:rPr lang="en-US" sz="1350" b="1" kern="1200" dirty="0" err="1">
                <a:solidFill>
                  <a:srgbClr val="C00000"/>
                </a:solidFill>
                <a:latin typeface="Calibri" panose="020F0502020204030204" pitchFamily="34" charset="0"/>
                <a:ea typeface="+mn-ea"/>
                <a:cs typeface="Calibri" panose="020F0502020204030204" pitchFamily="34" charset="0"/>
              </a:rPr>
              <a:t>tabla_emp</a:t>
            </a:r>
            <a:r>
              <a:rPr lang="en-US" sz="1350" b="1" kern="1200" dirty="0">
                <a:latin typeface="Calibri" panose="020F0502020204030204" pitchFamily="34" charset="0"/>
                <a:ea typeface="+mn-ea"/>
                <a:cs typeface="Calibri" panose="020F0502020204030204" pitchFamily="34" charset="0"/>
              </a:rPr>
              <a:t>(</a:t>
            </a:r>
            <a:r>
              <a:rPr lang="en-US" sz="1350" b="1" kern="1200" dirty="0" err="1">
                <a:latin typeface="Calibri" panose="020F0502020204030204" pitchFamily="34" charset="0"/>
                <a:ea typeface="+mn-ea"/>
                <a:cs typeface="Calibri" panose="020F0502020204030204" pitchFamily="34" charset="0"/>
              </a:rPr>
              <a:t>i</a:t>
            </a:r>
            <a:r>
              <a:rPr lang="en-US" sz="1350" b="1" kern="1200" dirty="0">
                <a:latin typeface="Calibri" panose="020F0502020204030204" pitchFamily="34" charset="0"/>
                <a:ea typeface="+mn-ea"/>
                <a:cs typeface="Calibri" panose="020F0502020204030204" pitchFamily="34" charset="0"/>
              </a:rPr>
              <a:t>).</a:t>
            </a:r>
            <a:r>
              <a:rPr lang="en-US" sz="1350" b="1" kern="1200" dirty="0">
                <a:solidFill>
                  <a:srgbClr val="C00000"/>
                </a:solidFill>
                <a:latin typeface="Calibri" panose="020F0502020204030204" pitchFamily="34" charset="0"/>
                <a:ea typeface="+mn-ea"/>
                <a:cs typeface="Calibri" panose="020F0502020204030204" pitchFamily="34" charset="0"/>
              </a:rPr>
              <a:t>salary</a:t>
            </a:r>
            <a:r>
              <a:rPr lang="en-US" sz="1350" b="1" kern="1200" dirty="0">
                <a:latin typeface="Calibri" panose="020F0502020204030204" pitchFamily="34" charset="0"/>
                <a:ea typeface="+mn-ea"/>
                <a:cs typeface="Calibri" panose="020F0502020204030204" pitchFamily="34" charset="0"/>
              </a:rPr>
              <a:t>);</a:t>
            </a:r>
          </a:p>
          <a:p>
            <a:pPr lvl="0" fontAlgn="base">
              <a:spcBef>
                <a:spcPct val="0"/>
              </a:spcBef>
              <a:spcAft>
                <a:spcPct val="0"/>
              </a:spcAft>
              <a:buClrTx/>
              <a:defRPr/>
            </a:pPr>
            <a:r>
              <a:rPr lang="en-US" sz="1350" b="1" kern="1200" dirty="0">
                <a:latin typeface="Calibri" panose="020F0502020204030204" pitchFamily="34" charset="0"/>
                <a:ea typeface="+mn-ea"/>
                <a:cs typeface="Calibri" panose="020F0502020204030204" pitchFamily="34" charset="0"/>
              </a:rPr>
              <a:t>  END LOOP;</a:t>
            </a:r>
          </a:p>
          <a:p>
            <a:pPr lvl="0" fontAlgn="base">
              <a:spcBef>
                <a:spcPct val="0"/>
              </a:spcBef>
              <a:spcAft>
                <a:spcPct val="0"/>
              </a:spcAft>
              <a:buClrTx/>
              <a:defRPr/>
            </a:pPr>
            <a:r>
              <a:rPr lang="en-US" sz="1350" b="1" kern="1200" dirty="0">
                <a:latin typeface="Calibri" panose="020F0502020204030204" pitchFamily="34" charset="0"/>
                <a:ea typeface="+mn-ea"/>
                <a:cs typeface="Calibri" panose="020F0502020204030204" pitchFamily="34" charset="0"/>
              </a:rPr>
              <a:t>END;</a:t>
            </a:r>
            <a:endParaRPr kumimoji="0" lang="es-MX" sz="135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endParaRPr>
          </a:p>
        </p:txBody>
      </p:sp>
      <p:pic>
        <p:nvPicPr>
          <p:cNvPr id="5" name="Imagen 4" descr="Interfaz de usuario gráfica, Texto, Aplicación&#10;&#10;Descripción generada automáticamente">
            <a:extLst>
              <a:ext uri="{FF2B5EF4-FFF2-40B4-BE49-F238E27FC236}">
                <a16:creationId xmlns:a16="http://schemas.microsoft.com/office/drawing/2014/main" id="{FFB61FCD-E6B4-47A7-8511-168C0F78FDC5}"/>
              </a:ext>
            </a:extLst>
          </p:cNvPr>
          <p:cNvPicPr>
            <a:picLocks noChangeAspect="1"/>
          </p:cNvPicPr>
          <p:nvPr/>
        </p:nvPicPr>
        <p:blipFill>
          <a:blip r:embed="rId3"/>
          <a:stretch>
            <a:fillRect/>
          </a:stretch>
        </p:blipFill>
        <p:spPr>
          <a:xfrm>
            <a:off x="4431105" y="1527200"/>
            <a:ext cx="4420795" cy="1288001"/>
          </a:xfrm>
          <a:prstGeom prst="rect">
            <a:avLst/>
          </a:prstGeom>
        </p:spPr>
      </p:pic>
    </p:spTree>
    <p:extLst>
      <p:ext uri="{BB962C8B-B14F-4D97-AF65-F5344CB8AC3E}">
        <p14:creationId xmlns:p14="http://schemas.microsoft.com/office/powerpoint/2010/main" val="16278704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548035E2-9379-2346-A89D-675F58CEB28A}"/>
              </a:ext>
            </a:extLst>
          </p:cNvPr>
          <p:cNvSpPr>
            <a:spLocks noGrp="1"/>
          </p:cNvSpPr>
          <p:nvPr>
            <p:ph type="title"/>
          </p:nvPr>
        </p:nvSpPr>
        <p:spPr>
          <a:xfrm>
            <a:off x="2556587" y="3257808"/>
            <a:ext cx="6499771" cy="832929"/>
          </a:xfrm>
        </p:spPr>
        <p:txBody>
          <a:bodyPr/>
          <a:lstStyle/>
          <a:p>
            <a:r>
              <a:rPr lang="es-ES_tradnl" sz="4800" b="1" dirty="0" err="1"/>
              <a:t>Varray</a:t>
            </a:r>
            <a:endParaRPr lang="es-ES_tradnl" sz="4800" b="1" dirty="0"/>
          </a:p>
        </p:txBody>
      </p:sp>
    </p:spTree>
    <p:extLst>
      <p:ext uri="{BB962C8B-B14F-4D97-AF65-F5344CB8AC3E}">
        <p14:creationId xmlns:p14="http://schemas.microsoft.com/office/powerpoint/2010/main" val="25914819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32F8F7C-62F6-AB45-8C6F-954F7E1DBD86}"/>
              </a:ext>
            </a:extLst>
          </p:cNvPr>
          <p:cNvSpPr>
            <a:spLocks noGrp="1"/>
          </p:cNvSpPr>
          <p:nvPr>
            <p:ph type="title"/>
          </p:nvPr>
        </p:nvSpPr>
        <p:spPr>
          <a:xfrm>
            <a:off x="1670394" y="212725"/>
            <a:ext cx="4288185" cy="813000"/>
          </a:xfrm>
        </p:spPr>
        <p:txBody>
          <a:bodyPr/>
          <a:lstStyle/>
          <a:p>
            <a:pPr defTabSz="457200" fontAlgn="base">
              <a:lnSpc>
                <a:spcPct val="80000"/>
              </a:lnSpc>
              <a:spcBef>
                <a:spcPct val="20000"/>
              </a:spcBef>
              <a:spcAft>
                <a:spcPct val="0"/>
              </a:spcAft>
              <a:buClrTx/>
            </a:pPr>
            <a:r>
              <a:rPr lang="en-US" sz="2800" b="1" dirty="0">
                <a:ea typeface="Arial Unicode MS"/>
                <a:cs typeface="Times New Roman" pitchFamily="18" charset="0"/>
              </a:rPr>
              <a:t>Consideraciones Generales</a:t>
            </a:r>
            <a:endParaRPr lang="es-CL" sz="2800" b="1" dirty="0">
              <a:ea typeface="Arial Unicode MS"/>
              <a:cs typeface="Times New Roman" pitchFamily="18" charset="0"/>
            </a:endParaRPr>
          </a:p>
        </p:txBody>
      </p:sp>
      <p:pic>
        <p:nvPicPr>
          <p:cNvPr id="5" name="Imagen 4">
            <a:extLst>
              <a:ext uri="{FF2B5EF4-FFF2-40B4-BE49-F238E27FC236}">
                <a16:creationId xmlns:a16="http://schemas.microsoft.com/office/drawing/2014/main" id="{82AB6176-68A2-4431-BE5D-BE7F78F4A45B}"/>
              </a:ext>
            </a:extLst>
          </p:cNvPr>
          <p:cNvPicPr>
            <a:picLocks noChangeAspect="1"/>
          </p:cNvPicPr>
          <p:nvPr/>
        </p:nvPicPr>
        <p:blipFill>
          <a:blip r:embed="rId3"/>
          <a:stretch>
            <a:fillRect/>
          </a:stretch>
        </p:blipFill>
        <p:spPr>
          <a:xfrm>
            <a:off x="1211459" y="1036098"/>
            <a:ext cx="6721081" cy="5809202"/>
          </a:xfrm>
          <a:prstGeom prst="rect">
            <a:avLst/>
          </a:prstGeom>
        </p:spPr>
      </p:pic>
    </p:spTree>
    <p:extLst>
      <p:ext uri="{BB962C8B-B14F-4D97-AF65-F5344CB8AC3E}">
        <p14:creationId xmlns:p14="http://schemas.microsoft.com/office/powerpoint/2010/main" val="28218112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32F8F7C-62F6-AB45-8C6F-954F7E1DBD86}"/>
              </a:ext>
            </a:extLst>
          </p:cNvPr>
          <p:cNvSpPr>
            <a:spLocks noGrp="1"/>
          </p:cNvSpPr>
          <p:nvPr>
            <p:ph type="title"/>
          </p:nvPr>
        </p:nvSpPr>
        <p:spPr>
          <a:xfrm>
            <a:off x="1670394" y="212725"/>
            <a:ext cx="4288185" cy="813000"/>
          </a:xfrm>
        </p:spPr>
        <p:txBody>
          <a:bodyPr/>
          <a:lstStyle/>
          <a:p>
            <a:pPr defTabSz="457200" fontAlgn="base">
              <a:lnSpc>
                <a:spcPct val="80000"/>
              </a:lnSpc>
              <a:spcBef>
                <a:spcPct val="20000"/>
              </a:spcBef>
              <a:spcAft>
                <a:spcPct val="0"/>
              </a:spcAft>
              <a:buClrTx/>
            </a:pPr>
            <a:r>
              <a:rPr lang="en-US" sz="2800" b="1" dirty="0">
                <a:ea typeface="Arial Unicode MS"/>
                <a:cs typeface="Times New Roman" pitchFamily="18" charset="0"/>
              </a:rPr>
              <a:t>Consideraciones Generales</a:t>
            </a:r>
            <a:endParaRPr lang="es-CL" sz="2800" b="1" dirty="0">
              <a:ea typeface="Arial Unicode MS"/>
              <a:cs typeface="Times New Roman" pitchFamily="18" charset="0"/>
            </a:endParaRPr>
          </a:p>
        </p:txBody>
      </p:sp>
      <p:sp>
        <p:nvSpPr>
          <p:cNvPr id="9" name="Rectangle 3">
            <a:extLst>
              <a:ext uri="{FF2B5EF4-FFF2-40B4-BE49-F238E27FC236}">
                <a16:creationId xmlns:a16="http://schemas.microsoft.com/office/drawing/2014/main" id="{BFEB7592-DD41-4E4D-A6AF-262403D49B5A}"/>
              </a:ext>
            </a:extLst>
          </p:cNvPr>
          <p:cNvSpPr txBox="1">
            <a:spLocks noChangeArrowheads="1"/>
          </p:cNvSpPr>
          <p:nvPr/>
        </p:nvSpPr>
        <p:spPr bwMode="auto">
          <a:xfrm>
            <a:off x="611188" y="3007154"/>
            <a:ext cx="7848600" cy="407988"/>
          </a:xfrm>
          <a:prstGeom prst="rect">
            <a:avLst/>
          </a:prstGeom>
          <a:noFill/>
          <a:ln w="9525">
            <a:noFill/>
            <a:miter lim="800000"/>
            <a:headEnd/>
            <a:tailEnd/>
          </a:ln>
        </p:spPr>
        <p:txBody>
          <a:bodyPr/>
          <a:lstStyle/>
          <a:p>
            <a:pPr marL="609600" indent="-609600" algn="just" defTabSz="457200" fontAlgn="base">
              <a:lnSpc>
                <a:spcPct val="80000"/>
              </a:lnSpc>
              <a:spcBef>
                <a:spcPct val="20000"/>
              </a:spcBef>
              <a:spcAft>
                <a:spcPct val="0"/>
              </a:spcAft>
              <a:buClrTx/>
              <a:buFont typeface="Arial" charset="0"/>
              <a:buChar char="•"/>
            </a:pPr>
            <a:r>
              <a:rPr lang="es-MX" sz="2000" kern="1200" dirty="0">
                <a:solidFill>
                  <a:prstClr val="black"/>
                </a:solidFill>
                <a:latin typeface="Calibri"/>
                <a:ea typeface="Arial Unicode MS"/>
                <a:cs typeface="Arial Unicode MS"/>
              </a:rPr>
              <a:t>Sintaxis para declarar el Tipo VARRAY:</a:t>
            </a:r>
          </a:p>
          <a:p>
            <a:pPr marL="609600" indent="-609600" algn="just" defTabSz="457200" fontAlgn="base">
              <a:lnSpc>
                <a:spcPct val="80000"/>
              </a:lnSpc>
              <a:spcBef>
                <a:spcPct val="20000"/>
              </a:spcBef>
              <a:spcAft>
                <a:spcPct val="0"/>
              </a:spcAft>
              <a:buClrTx/>
              <a:buFont typeface="Arial" charset="0"/>
              <a:buChar char="•"/>
            </a:pPr>
            <a:endParaRPr lang="es-MX"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MX"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MX"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MX" sz="1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r>
              <a:rPr lang="es-MX" sz="2000" kern="1200" dirty="0">
                <a:solidFill>
                  <a:prstClr val="black"/>
                </a:solidFill>
                <a:latin typeface="Calibri"/>
                <a:ea typeface="Arial Unicode MS"/>
                <a:cs typeface="Arial Unicode MS"/>
              </a:rPr>
              <a:t>Sintaxis para declarar una variable del Tipo VARRAY definido: </a:t>
            </a:r>
          </a:p>
          <a:p>
            <a:pPr marL="609600" indent="-609600" algn="just" defTabSz="457200" fontAlgn="base">
              <a:lnSpc>
                <a:spcPct val="80000"/>
              </a:lnSpc>
              <a:spcBef>
                <a:spcPct val="20000"/>
              </a:spcBef>
              <a:spcAft>
                <a:spcPct val="0"/>
              </a:spcAft>
              <a:buClrTx/>
              <a:buFont typeface="Arial" charset="0"/>
              <a:buChar char="•"/>
            </a:pPr>
            <a:endParaRPr lang="es-MX"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MX"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MX"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r>
              <a:rPr lang="es-MX" sz="2000" kern="1200" dirty="0">
                <a:solidFill>
                  <a:prstClr val="black"/>
                </a:solidFill>
                <a:latin typeface="Calibri"/>
                <a:ea typeface="Arial Unicode MS"/>
                <a:cs typeface="Arial Unicode MS"/>
              </a:rPr>
              <a:t>Sintaxis para referenciar elementos del VARRAY:</a:t>
            </a:r>
          </a:p>
          <a:p>
            <a:pPr marL="609600" indent="-609600" algn="just" defTabSz="457200" fontAlgn="base">
              <a:lnSpc>
                <a:spcPct val="80000"/>
              </a:lnSpc>
              <a:spcBef>
                <a:spcPct val="20000"/>
              </a:spcBef>
              <a:spcAft>
                <a:spcPct val="0"/>
              </a:spcAft>
              <a:buClrTx/>
              <a:buFont typeface="Arial" charset="0"/>
              <a:buChar char="•"/>
            </a:pPr>
            <a:endParaRPr lang="es-MX"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Tx/>
              <a:buNone/>
            </a:pPr>
            <a:endParaRPr lang="es-CL" sz="2000" kern="1200" dirty="0">
              <a:solidFill>
                <a:prstClr val="black"/>
              </a:solidFill>
              <a:latin typeface="Calibri"/>
              <a:ea typeface="Arial Unicode MS"/>
              <a:cs typeface="Times New Roman" pitchFamily="18" charset="0"/>
            </a:endParaRPr>
          </a:p>
        </p:txBody>
      </p:sp>
      <p:sp>
        <p:nvSpPr>
          <p:cNvPr id="12" name="Text Box 5">
            <a:extLst>
              <a:ext uri="{FF2B5EF4-FFF2-40B4-BE49-F238E27FC236}">
                <a16:creationId xmlns:a16="http://schemas.microsoft.com/office/drawing/2014/main" id="{A225C054-1412-4286-8988-F533E23A4AA2}"/>
              </a:ext>
            </a:extLst>
          </p:cNvPr>
          <p:cNvSpPr txBox="1">
            <a:spLocks noChangeArrowheads="1"/>
          </p:cNvSpPr>
          <p:nvPr/>
        </p:nvSpPr>
        <p:spPr bwMode="auto">
          <a:xfrm>
            <a:off x="1259631" y="3295779"/>
            <a:ext cx="6421784" cy="830997"/>
          </a:xfrm>
          <a:prstGeom prst="rect">
            <a:avLst/>
          </a:prstGeom>
          <a:solidFill>
            <a:srgbClr val="FFC000"/>
          </a:solidFill>
          <a:ln w="22225">
            <a:solidFill>
              <a:sysClr val="windowText" lastClr="000000"/>
            </a:solidFill>
            <a:miter lim="800000"/>
            <a:headEnd/>
            <a:tailEnd/>
          </a:ln>
          <a:scene3d>
            <a:camera prst="orthographicFront"/>
            <a:lightRig rig="threePt" dir="t"/>
          </a:scene3d>
          <a:sp3d>
            <a:bevelT w="165100" prst="coolSlant"/>
            <a:bevelB/>
          </a:sp3d>
        </p:spPr>
        <p:txBody>
          <a:bodyPr wrap="square">
            <a:spAutoFit/>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lvl="0" fontAlgn="base">
              <a:spcBef>
                <a:spcPct val="0"/>
              </a:spcBef>
              <a:spcAft>
                <a:spcPct val="0"/>
              </a:spcAft>
              <a:buClrTx/>
              <a:defRPr/>
            </a:pPr>
            <a:r>
              <a:rPr lang="en-US" sz="1600" b="1" kern="1200" dirty="0">
                <a:solidFill>
                  <a:sysClr val="windowText" lastClr="000000"/>
                </a:solidFill>
                <a:latin typeface="Calibri"/>
                <a:ea typeface="+mn-ea"/>
                <a:cs typeface="Arial" pitchFamily="34" charset="0"/>
              </a:rPr>
              <a:t>TYPE </a:t>
            </a:r>
            <a:r>
              <a:rPr lang="en-US" sz="1600" b="1" i="1" kern="1200" dirty="0" err="1">
                <a:solidFill>
                  <a:srgbClr val="C00000"/>
                </a:solidFill>
                <a:latin typeface="Calibri"/>
                <a:ea typeface="+mn-ea"/>
                <a:cs typeface="Arial" pitchFamily="34" charset="0"/>
              </a:rPr>
              <a:t>nombre_tipo_varray</a:t>
            </a:r>
            <a:r>
              <a:rPr lang="en-US" sz="1600" b="1" kern="1200" dirty="0">
                <a:solidFill>
                  <a:srgbClr val="C00000"/>
                </a:solidFill>
                <a:latin typeface="Calibri"/>
                <a:ea typeface="+mn-ea"/>
                <a:cs typeface="Arial" pitchFamily="34" charset="0"/>
              </a:rPr>
              <a:t> </a:t>
            </a:r>
            <a:r>
              <a:rPr lang="en-US" sz="1600" b="1" kern="1200" dirty="0">
                <a:solidFill>
                  <a:sysClr val="windowText" lastClr="000000"/>
                </a:solidFill>
                <a:latin typeface="Calibri"/>
                <a:ea typeface="+mn-ea"/>
                <a:cs typeface="Arial" pitchFamily="34" charset="0"/>
              </a:rPr>
              <a:t>IS VARRAY (</a:t>
            </a:r>
            <a:r>
              <a:rPr lang="en-US" sz="1600" b="1" i="1" kern="1200" dirty="0" err="1">
                <a:solidFill>
                  <a:sysClr val="windowText" lastClr="000000"/>
                </a:solidFill>
                <a:latin typeface="Calibri"/>
                <a:ea typeface="+mn-ea"/>
                <a:cs typeface="Arial" pitchFamily="34" charset="0"/>
              </a:rPr>
              <a:t>limite_superior</a:t>
            </a:r>
            <a:r>
              <a:rPr lang="en-US" sz="1600" b="1" kern="1200" dirty="0">
                <a:solidFill>
                  <a:sysClr val="windowText" lastClr="000000"/>
                </a:solidFill>
                <a:latin typeface="Calibri"/>
                <a:ea typeface="+mn-ea"/>
                <a:cs typeface="Arial" pitchFamily="34" charset="0"/>
              </a:rPr>
              <a:t>)</a:t>
            </a:r>
          </a:p>
          <a:p>
            <a:pPr lvl="0" fontAlgn="base">
              <a:spcBef>
                <a:spcPct val="0"/>
              </a:spcBef>
              <a:spcAft>
                <a:spcPct val="0"/>
              </a:spcAft>
              <a:buClrTx/>
              <a:defRPr/>
            </a:pPr>
            <a:r>
              <a:rPr lang="en-US" sz="1600" b="1" kern="1200" dirty="0">
                <a:solidFill>
                  <a:sysClr val="windowText" lastClr="000000"/>
                </a:solidFill>
                <a:latin typeface="Calibri"/>
                <a:ea typeface="+mn-ea"/>
                <a:cs typeface="Arial" pitchFamily="34" charset="0"/>
              </a:rPr>
              <a:t>OF </a:t>
            </a:r>
            <a:r>
              <a:rPr lang="en-US" sz="1600" b="1" i="1" kern="1200" dirty="0" err="1">
                <a:solidFill>
                  <a:sysClr val="windowText" lastClr="000000"/>
                </a:solidFill>
                <a:latin typeface="Calibri"/>
                <a:ea typeface="+mn-ea"/>
                <a:cs typeface="Arial" pitchFamily="34" charset="0"/>
              </a:rPr>
              <a:t>tipo_elemento</a:t>
            </a:r>
            <a:r>
              <a:rPr lang="en-US" sz="1600" b="1" kern="1200" dirty="0">
                <a:solidFill>
                  <a:sysClr val="windowText" lastClr="000000"/>
                </a:solidFill>
                <a:latin typeface="Calibri"/>
                <a:ea typeface="+mn-ea"/>
                <a:cs typeface="Arial" pitchFamily="34" charset="0"/>
              </a:rPr>
              <a:t> [NOT NULL]</a:t>
            </a:r>
          </a:p>
          <a:p>
            <a:pPr marL="0" marR="0" lvl="0" indent="0" defTabSz="914400" eaLnBrk="1" fontAlgn="base" latinLnBrk="0" hangingPunct="1">
              <a:lnSpc>
                <a:spcPct val="100000"/>
              </a:lnSpc>
              <a:spcBef>
                <a:spcPct val="0"/>
              </a:spcBef>
              <a:spcAft>
                <a:spcPct val="0"/>
              </a:spcAft>
              <a:buClrTx/>
              <a:buSzTx/>
              <a:buFontTx/>
              <a:buNone/>
              <a:tabLst/>
              <a:defRPr/>
            </a:pPr>
            <a:endParaRPr kumimoji="0" lang="en-US" sz="8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endParaRPr>
          </a:p>
        </p:txBody>
      </p:sp>
      <p:sp>
        <p:nvSpPr>
          <p:cNvPr id="13" name="Rectángulo redondeado 4">
            <a:extLst>
              <a:ext uri="{FF2B5EF4-FFF2-40B4-BE49-F238E27FC236}">
                <a16:creationId xmlns:a16="http://schemas.microsoft.com/office/drawing/2014/main" id="{C3583780-9D3C-44EA-9130-3CE2F5335AA8}"/>
              </a:ext>
            </a:extLst>
          </p:cNvPr>
          <p:cNvSpPr/>
          <p:nvPr/>
        </p:nvSpPr>
        <p:spPr>
          <a:xfrm>
            <a:off x="1115619" y="1106045"/>
            <a:ext cx="1980000" cy="1728000"/>
          </a:xfrm>
          <a:prstGeom prst="roundRect">
            <a:avLst/>
          </a:prstGeom>
          <a:solidFill>
            <a:srgbClr val="7D983A"/>
          </a:solidFill>
          <a:ln w="38100" cap="flat" cmpd="sng" algn="ctr">
            <a:solidFill>
              <a:sysClr val="windowText" lastClr="000000"/>
            </a:solidFill>
            <a:prstDash val="solid"/>
          </a:ln>
          <a:effectLst>
            <a:outerShdw blurRad="50800" dist="38100" dir="2700000" algn="tl" rotWithShape="0">
              <a:prstClr val="black">
                <a:alpha val="40000"/>
              </a:prstClr>
            </a:outerShdw>
          </a:effectLst>
        </p:spPr>
        <p:txBody>
          <a:bodyPr lIns="0" tIns="0" rIns="0" bIns="0" rtlCol="0" anchor="ctr"/>
          <a:lstStyle/>
          <a:p>
            <a:pPr algn="ctr" fontAlgn="base">
              <a:spcBef>
                <a:spcPct val="0"/>
              </a:spcBef>
              <a:spcAft>
                <a:spcPct val="0"/>
              </a:spcAft>
              <a:buClrTx/>
              <a:defRPr/>
            </a:pPr>
            <a:r>
              <a:rPr lang="es-MX" sz="1800" b="1" kern="1200" dirty="0">
                <a:solidFill>
                  <a:srgbClr val="FFFFFF"/>
                </a:solidFill>
                <a:latin typeface="Calibri"/>
                <a:cs typeface="Arial" panose="020B0604020202020204" pitchFamily="34" charset="0"/>
              </a:rPr>
              <a:t>Primero, definir un tipo de dato VARRAY en la sección declarativa de un bloque PL/SQL</a:t>
            </a:r>
          </a:p>
        </p:txBody>
      </p:sp>
      <p:sp>
        <p:nvSpPr>
          <p:cNvPr id="14" name="Rectángulo redondeado 4">
            <a:extLst>
              <a:ext uri="{FF2B5EF4-FFF2-40B4-BE49-F238E27FC236}">
                <a16:creationId xmlns:a16="http://schemas.microsoft.com/office/drawing/2014/main" id="{773A880E-F12E-4DB4-9D6C-2B1821B59818}"/>
              </a:ext>
            </a:extLst>
          </p:cNvPr>
          <p:cNvSpPr/>
          <p:nvPr/>
        </p:nvSpPr>
        <p:spPr>
          <a:xfrm>
            <a:off x="3618234" y="1106045"/>
            <a:ext cx="1980000" cy="1728000"/>
          </a:xfrm>
          <a:prstGeom prst="roundRect">
            <a:avLst/>
          </a:prstGeom>
          <a:solidFill>
            <a:srgbClr val="D96709"/>
          </a:solidFill>
          <a:ln w="38100" cap="flat" cmpd="sng" algn="ctr">
            <a:solidFill>
              <a:sysClr val="windowText" lastClr="000000"/>
            </a:solidFill>
            <a:prstDash val="solid"/>
          </a:ln>
          <a:effectLst>
            <a:outerShdw blurRad="50800" dist="38100" dir="2700000" algn="tl" rotWithShape="0">
              <a:prstClr val="black">
                <a:alpha val="40000"/>
              </a:prstClr>
            </a:outerShdw>
          </a:effectLst>
        </p:spPr>
        <p:txBody>
          <a:bodyPr lIns="0" tIns="0" rIns="0" bIns="0" rtlCol="0" anchor="ctr"/>
          <a:lstStyle/>
          <a:p>
            <a:pPr lvl="0" algn="ctr" fontAlgn="base">
              <a:spcBef>
                <a:spcPct val="0"/>
              </a:spcBef>
              <a:spcAft>
                <a:spcPct val="0"/>
              </a:spcAft>
              <a:buClrTx/>
              <a:defRPr/>
            </a:pPr>
            <a:r>
              <a:rPr lang="es-MX" sz="1800" b="1" kern="1200" dirty="0">
                <a:solidFill>
                  <a:srgbClr val="FFFFFF"/>
                </a:solidFill>
                <a:latin typeface="Calibri"/>
                <a:cs typeface="Arial" panose="020B0604020202020204" pitchFamily="34" charset="0"/>
              </a:rPr>
              <a:t>Segundo, declarar una variable del Tipo VARRAY definido</a:t>
            </a:r>
            <a:endParaRPr lang="es-CL" sz="1800" b="1" kern="1200" dirty="0">
              <a:solidFill>
                <a:srgbClr val="FFFFFF"/>
              </a:solidFill>
              <a:latin typeface="Calibri"/>
              <a:cs typeface="Arial" panose="020B0604020202020204" pitchFamily="34" charset="0"/>
            </a:endParaRPr>
          </a:p>
        </p:txBody>
      </p:sp>
      <p:sp>
        <p:nvSpPr>
          <p:cNvPr id="15" name="Text Box 5">
            <a:extLst>
              <a:ext uri="{FF2B5EF4-FFF2-40B4-BE49-F238E27FC236}">
                <a16:creationId xmlns:a16="http://schemas.microsoft.com/office/drawing/2014/main" id="{234D57B0-0AC3-4135-824C-B48484CA3086}"/>
              </a:ext>
            </a:extLst>
          </p:cNvPr>
          <p:cNvSpPr txBox="1">
            <a:spLocks noChangeArrowheads="1"/>
          </p:cNvSpPr>
          <p:nvPr/>
        </p:nvSpPr>
        <p:spPr bwMode="auto">
          <a:xfrm>
            <a:off x="1275552" y="4675539"/>
            <a:ext cx="6421784" cy="584775"/>
          </a:xfrm>
          <a:prstGeom prst="rect">
            <a:avLst/>
          </a:prstGeom>
          <a:solidFill>
            <a:srgbClr val="FFC000"/>
          </a:solidFill>
          <a:ln w="22225">
            <a:solidFill>
              <a:sysClr val="windowText" lastClr="000000"/>
            </a:solidFill>
            <a:miter lim="800000"/>
            <a:headEnd/>
            <a:tailEnd/>
          </a:ln>
          <a:scene3d>
            <a:camera prst="orthographicFront"/>
            <a:lightRig rig="threePt" dir="t"/>
          </a:scene3d>
          <a:sp3d>
            <a:bevelT w="165100" prst="coolSlant"/>
            <a:bevelB/>
          </a:sp3d>
        </p:spPr>
        <p:txBody>
          <a:bodyPr wrap="square">
            <a:spAutoFit/>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lvl="0" fontAlgn="base">
              <a:spcBef>
                <a:spcPct val="0"/>
              </a:spcBef>
              <a:spcAft>
                <a:spcPct val="0"/>
              </a:spcAft>
              <a:buClrTx/>
              <a:defRPr/>
            </a:pPr>
            <a:r>
              <a:rPr lang="es-MX" sz="1600" b="1" i="1" kern="1200" dirty="0" err="1">
                <a:solidFill>
                  <a:sysClr val="windowText" lastClr="000000"/>
                </a:solidFill>
                <a:latin typeface="Calibri"/>
                <a:ea typeface="+mn-ea"/>
                <a:cs typeface="Arial" pitchFamily="34" charset="0"/>
              </a:rPr>
              <a:t>nombre_varray</a:t>
            </a:r>
            <a:r>
              <a:rPr lang="es-MX" sz="1600" b="1" i="1" kern="1200" dirty="0">
                <a:solidFill>
                  <a:sysClr val="windowText" lastClr="000000"/>
                </a:solidFill>
                <a:latin typeface="Calibri"/>
                <a:ea typeface="+mn-ea"/>
                <a:cs typeface="Arial" pitchFamily="34" charset="0"/>
              </a:rPr>
              <a:t>        </a:t>
            </a:r>
            <a:r>
              <a:rPr lang="es-MX" sz="1600" b="1" i="1" kern="1200" dirty="0" err="1">
                <a:solidFill>
                  <a:srgbClr val="C00000"/>
                </a:solidFill>
                <a:latin typeface="Calibri"/>
                <a:ea typeface="+mn-ea"/>
                <a:cs typeface="Arial" pitchFamily="34" charset="0"/>
              </a:rPr>
              <a:t>nombre_tipo_varray</a:t>
            </a:r>
            <a:r>
              <a:rPr lang="es-MX" sz="1600" b="1" kern="1200" dirty="0">
                <a:solidFill>
                  <a:sysClr val="windowText" lastClr="000000"/>
                </a:solidFill>
                <a:latin typeface="Calibri"/>
                <a:ea typeface="+mn-ea"/>
                <a:cs typeface="Arial" pitchFamily="34" charset="0"/>
              </a:rPr>
              <a:t>;</a:t>
            </a:r>
          </a:p>
          <a:p>
            <a:pPr marL="0" marR="0" lvl="0" indent="0" defTabSz="914400" eaLnBrk="1" fontAlgn="base" latinLnBrk="0" hangingPunct="1">
              <a:lnSpc>
                <a:spcPct val="100000"/>
              </a:lnSpc>
              <a:spcBef>
                <a:spcPct val="0"/>
              </a:spcBef>
              <a:spcAft>
                <a:spcPct val="0"/>
              </a:spcAft>
              <a:buClrTx/>
              <a:buSzTx/>
              <a:buFontTx/>
              <a:buNone/>
              <a:tabLst/>
              <a:defRPr/>
            </a:pPr>
            <a:endParaRPr kumimoji="0" lang="en-US" sz="8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endParaRPr>
          </a:p>
        </p:txBody>
      </p:sp>
      <p:sp>
        <p:nvSpPr>
          <p:cNvPr id="16" name="Rectángulo redondeado 4">
            <a:extLst>
              <a:ext uri="{FF2B5EF4-FFF2-40B4-BE49-F238E27FC236}">
                <a16:creationId xmlns:a16="http://schemas.microsoft.com/office/drawing/2014/main" id="{EB83935A-6914-45C0-B2C5-2CFC966F5A20}"/>
              </a:ext>
            </a:extLst>
          </p:cNvPr>
          <p:cNvSpPr/>
          <p:nvPr/>
        </p:nvSpPr>
        <p:spPr>
          <a:xfrm>
            <a:off x="6056662" y="1106045"/>
            <a:ext cx="1980000" cy="1728000"/>
          </a:xfrm>
          <a:prstGeom prst="roundRect">
            <a:avLst/>
          </a:prstGeom>
          <a:solidFill>
            <a:srgbClr val="B94441"/>
          </a:solidFill>
          <a:ln w="38100" cap="flat" cmpd="sng" algn="ctr">
            <a:solidFill>
              <a:sysClr val="windowText" lastClr="000000"/>
            </a:solidFill>
            <a:prstDash val="solid"/>
          </a:ln>
          <a:effectLst>
            <a:outerShdw blurRad="50800" dist="38100" dir="2700000" algn="tl" rotWithShape="0">
              <a:prstClr val="black">
                <a:alpha val="40000"/>
              </a:prstClr>
            </a:outerShdw>
          </a:effectLst>
        </p:spPr>
        <p:txBody>
          <a:bodyPr lIns="0" tIns="0" rIns="0" bIns="0" rtlCol="0" anchor="ctr"/>
          <a:lstStyle/>
          <a:p>
            <a:pPr lvl="0" algn="ctr" fontAlgn="base">
              <a:spcBef>
                <a:spcPct val="0"/>
              </a:spcBef>
              <a:spcAft>
                <a:spcPct val="0"/>
              </a:spcAft>
              <a:buClrTx/>
              <a:defRPr/>
            </a:pPr>
            <a:r>
              <a:rPr lang="es-MX" sz="1800" b="1" kern="1200" dirty="0">
                <a:solidFill>
                  <a:srgbClr val="FFFFFF"/>
                </a:solidFill>
                <a:latin typeface="Calibri"/>
                <a:cs typeface="Arial" panose="020B0604020202020204" pitchFamily="34" charset="0"/>
              </a:rPr>
              <a:t>Tercero,  referenciar elementos del VARRAY en la sección del bloque PL/SQL</a:t>
            </a:r>
          </a:p>
        </p:txBody>
      </p:sp>
      <p:sp>
        <p:nvSpPr>
          <p:cNvPr id="17" name="Text Box 5">
            <a:extLst>
              <a:ext uri="{FF2B5EF4-FFF2-40B4-BE49-F238E27FC236}">
                <a16:creationId xmlns:a16="http://schemas.microsoft.com/office/drawing/2014/main" id="{5FBDDEEB-BE01-4B77-B324-514EDE2B54FA}"/>
              </a:ext>
            </a:extLst>
          </p:cNvPr>
          <p:cNvSpPr txBox="1">
            <a:spLocks noChangeArrowheads="1"/>
          </p:cNvSpPr>
          <p:nvPr/>
        </p:nvSpPr>
        <p:spPr bwMode="auto">
          <a:xfrm>
            <a:off x="1275552" y="5907439"/>
            <a:ext cx="6421784" cy="584775"/>
          </a:xfrm>
          <a:prstGeom prst="rect">
            <a:avLst/>
          </a:prstGeom>
          <a:solidFill>
            <a:srgbClr val="FFC000"/>
          </a:solidFill>
          <a:ln w="22225">
            <a:solidFill>
              <a:sysClr val="windowText" lastClr="000000"/>
            </a:solidFill>
            <a:miter lim="800000"/>
            <a:headEnd/>
            <a:tailEnd/>
          </a:ln>
          <a:scene3d>
            <a:camera prst="orthographicFront"/>
            <a:lightRig rig="threePt" dir="t"/>
          </a:scene3d>
          <a:sp3d>
            <a:bevelT w="165100" prst="coolSlant"/>
            <a:bevelB/>
          </a:sp3d>
        </p:spPr>
        <p:txBody>
          <a:bodyPr wrap="square">
            <a:spAutoFit/>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lvl="0" fontAlgn="base">
              <a:spcBef>
                <a:spcPct val="0"/>
              </a:spcBef>
              <a:spcAft>
                <a:spcPct val="0"/>
              </a:spcAft>
              <a:buClrTx/>
              <a:defRPr/>
            </a:pPr>
            <a:r>
              <a:rPr lang="es-MX" sz="1600" b="1" i="1" kern="1200" dirty="0" err="1">
                <a:solidFill>
                  <a:sysClr val="windowText" lastClr="000000"/>
                </a:solidFill>
                <a:latin typeface="Calibri"/>
                <a:ea typeface="+mn-ea"/>
                <a:cs typeface="Arial" pitchFamily="34" charset="0"/>
              </a:rPr>
              <a:t>nombre_varray</a:t>
            </a:r>
            <a:r>
              <a:rPr lang="es-MX" sz="1600" b="1" kern="1200" dirty="0">
                <a:solidFill>
                  <a:sysClr val="windowText" lastClr="000000"/>
                </a:solidFill>
                <a:latin typeface="Calibri"/>
                <a:ea typeface="+mn-ea"/>
                <a:cs typeface="Arial" pitchFamily="34" charset="0"/>
              </a:rPr>
              <a:t>(</a:t>
            </a:r>
            <a:r>
              <a:rPr lang="es-MX" sz="1600" b="1" i="1" kern="1200" dirty="0">
                <a:solidFill>
                  <a:sysClr val="windowText" lastClr="000000"/>
                </a:solidFill>
                <a:latin typeface="Calibri"/>
                <a:ea typeface="+mn-ea"/>
                <a:cs typeface="Arial" pitchFamily="34" charset="0"/>
              </a:rPr>
              <a:t>índice</a:t>
            </a:r>
            <a:r>
              <a:rPr lang="es-MX" sz="1600" b="1" kern="1200" dirty="0">
                <a:solidFill>
                  <a:sysClr val="windowText" lastClr="000000"/>
                </a:solidFill>
                <a:latin typeface="Calibri"/>
                <a:ea typeface="+mn-ea"/>
                <a:cs typeface="Arial" pitchFamily="34" charset="0"/>
              </a:rPr>
              <a:t>);</a:t>
            </a:r>
          </a:p>
          <a:p>
            <a:pPr marL="0" marR="0" lvl="0" indent="0" defTabSz="914400" eaLnBrk="1" fontAlgn="base" latinLnBrk="0" hangingPunct="1">
              <a:lnSpc>
                <a:spcPct val="100000"/>
              </a:lnSpc>
              <a:spcBef>
                <a:spcPct val="0"/>
              </a:spcBef>
              <a:spcAft>
                <a:spcPct val="0"/>
              </a:spcAft>
              <a:buClrTx/>
              <a:buSzTx/>
              <a:buFontTx/>
              <a:buNone/>
              <a:tabLst/>
              <a:defRPr/>
            </a:pPr>
            <a:endParaRPr kumimoji="0" lang="en-US" sz="8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6130487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2">
            <a:extLst>
              <a:ext uri="{FF2B5EF4-FFF2-40B4-BE49-F238E27FC236}">
                <a16:creationId xmlns:a16="http://schemas.microsoft.com/office/drawing/2014/main" id="{392B86DB-2404-4CA6-870F-7965AF37AAFC}"/>
              </a:ext>
            </a:extLst>
          </p:cNvPr>
          <p:cNvSpPr>
            <a:spLocks noGrp="1"/>
          </p:cNvSpPr>
          <p:nvPr>
            <p:ph type="title"/>
          </p:nvPr>
        </p:nvSpPr>
        <p:spPr>
          <a:xfrm>
            <a:off x="1663994" y="212725"/>
            <a:ext cx="4411954" cy="813000"/>
          </a:xfrm>
        </p:spPr>
        <p:txBody>
          <a:bodyPr/>
          <a:lstStyle/>
          <a:p>
            <a:pPr lvl="0" defTabSz="457200">
              <a:defRPr/>
            </a:pPr>
            <a:r>
              <a:rPr lang="es-MX" sz="2800" b="1" dirty="0">
                <a:solidFill>
                  <a:prstClr val="white"/>
                </a:solidFill>
                <a:latin typeface="Calibri"/>
              </a:rPr>
              <a:t>Métodos para el manejo de VARRAY PL/SQL</a:t>
            </a:r>
            <a:endParaRPr lang="es-CL" sz="2800" b="1" dirty="0">
              <a:solidFill>
                <a:prstClr val="white"/>
              </a:solidFill>
              <a:latin typeface="Calibri"/>
            </a:endParaRPr>
          </a:p>
        </p:txBody>
      </p:sp>
      <p:pic>
        <p:nvPicPr>
          <p:cNvPr id="5" name="Imagen 4">
            <a:extLst>
              <a:ext uri="{FF2B5EF4-FFF2-40B4-BE49-F238E27FC236}">
                <a16:creationId xmlns:a16="http://schemas.microsoft.com/office/drawing/2014/main" id="{9EEAE051-8F1F-4891-8C02-AD232AB3461E}"/>
              </a:ext>
            </a:extLst>
          </p:cNvPr>
          <p:cNvPicPr>
            <a:picLocks noChangeAspect="1"/>
          </p:cNvPicPr>
          <p:nvPr/>
        </p:nvPicPr>
        <p:blipFill>
          <a:blip r:embed="rId2"/>
          <a:stretch>
            <a:fillRect/>
          </a:stretch>
        </p:blipFill>
        <p:spPr>
          <a:xfrm>
            <a:off x="531942" y="1529931"/>
            <a:ext cx="8080115" cy="4132932"/>
          </a:xfrm>
          <a:prstGeom prst="rect">
            <a:avLst/>
          </a:prstGeom>
        </p:spPr>
      </p:pic>
    </p:spTree>
    <p:extLst>
      <p:ext uri="{BB962C8B-B14F-4D97-AF65-F5344CB8AC3E}">
        <p14:creationId xmlns:p14="http://schemas.microsoft.com/office/powerpoint/2010/main" val="31711769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32F8F7C-62F6-AB45-8C6F-954F7E1DBD86}"/>
              </a:ext>
            </a:extLst>
          </p:cNvPr>
          <p:cNvSpPr>
            <a:spLocks noGrp="1"/>
          </p:cNvSpPr>
          <p:nvPr>
            <p:ph type="title"/>
          </p:nvPr>
        </p:nvSpPr>
        <p:spPr>
          <a:xfrm>
            <a:off x="1670394" y="212725"/>
            <a:ext cx="4288185" cy="813000"/>
          </a:xfrm>
        </p:spPr>
        <p:txBody>
          <a:bodyPr/>
          <a:lstStyle/>
          <a:p>
            <a:pPr defTabSz="457200" fontAlgn="base">
              <a:lnSpc>
                <a:spcPct val="80000"/>
              </a:lnSpc>
              <a:spcBef>
                <a:spcPct val="20000"/>
              </a:spcBef>
              <a:spcAft>
                <a:spcPct val="0"/>
              </a:spcAft>
              <a:buClrTx/>
            </a:pPr>
            <a:r>
              <a:rPr lang="es-CL" sz="2800" b="1" dirty="0"/>
              <a:t>Trabajando con VARRAY</a:t>
            </a:r>
            <a:endParaRPr lang="es-CL" sz="2800" b="1" dirty="0">
              <a:ea typeface="Arial Unicode MS"/>
              <a:cs typeface="Times New Roman" pitchFamily="18" charset="0"/>
            </a:endParaRPr>
          </a:p>
        </p:txBody>
      </p:sp>
      <p:sp>
        <p:nvSpPr>
          <p:cNvPr id="5" name="Rectangle 3">
            <a:extLst>
              <a:ext uri="{FF2B5EF4-FFF2-40B4-BE49-F238E27FC236}">
                <a16:creationId xmlns:a16="http://schemas.microsoft.com/office/drawing/2014/main" id="{83F87D62-25D7-4F7B-9428-A3150354CE04}"/>
              </a:ext>
            </a:extLst>
          </p:cNvPr>
          <p:cNvSpPr txBox="1">
            <a:spLocks noChangeArrowheads="1"/>
          </p:cNvSpPr>
          <p:nvPr/>
        </p:nvSpPr>
        <p:spPr bwMode="auto">
          <a:xfrm>
            <a:off x="611188" y="1256544"/>
            <a:ext cx="7848600" cy="407988"/>
          </a:xfrm>
          <a:prstGeom prst="rect">
            <a:avLst/>
          </a:prstGeom>
          <a:noFill/>
          <a:ln w="9525">
            <a:noFill/>
            <a:miter lim="800000"/>
            <a:headEnd/>
            <a:tailEnd/>
          </a:ln>
        </p:spPr>
        <p:txBody>
          <a:bodyPr/>
          <a:lstStyle/>
          <a:p>
            <a:pPr marL="609600" indent="-609600" algn="just" defTabSz="457200" fontAlgn="base">
              <a:lnSpc>
                <a:spcPct val="80000"/>
              </a:lnSpc>
              <a:spcBef>
                <a:spcPct val="20000"/>
              </a:spcBef>
              <a:spcAft>
                <a:spcPct val="0"/>
              </a:spcAft>
              <a:buClrTx/>
              <a:buFont typeface="Arial" charset="0"/>
              <a:buChar char="•"/>
            </a:pPr>
            <a:r>
              <a:rPr lang="es-CL" sz="2000" kern="1200" dirty="0">
                <a:solidFill>
                  <a:prstClr val="black"/>
                </a:solidFill>
                <a:latin typeface="Calibri"/>
                <a:ea typeface="Arial Unicode MS"/>
                <a:cs typeface="Arial Unicode MS"/>
              </a:rPr>
              <a:t>Ejemplo:</a:t>
            </a: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Tx/>
              <a:buNone/>
            </a:pPr>
            <a:endParaRPr lang="es-CL" sz="2000" kern="1200" dirty="0">
              <a:solidFill>
                <a:prstClr val="black"/>
              </a:solidFill>
              <a:latin typeface="Calibri"/>
              <a:ea typeface="Arial Unicode MS"/>
              <a:cs typeface="Times New Roman" pitchFamily="18" charset="0"/>
            </a:endParaRPr>
          </a:p>
        </p:txBody>
      </p:sp>
      <p:sp>
        <p:nvSpPr>
          <p:cNvPr id="7" name="Text Box 5">
            <a:extLst>
              <a:ext uri="{FF2B5EF4-FFF2-40B4-BE49-F238E27FC236}">
                <a16:creationId xmlns:a16="http://schemas.microsoft.com/office/drawing/2014/main" id="{EDCCA00C-1D7D-43B8-9929-627880B3D664}"/>
              </a:ext>
            </a:extLst>
          </p:cNvPr>
          <p:cNvSpPr txBox="1">
            <a:spLocks noChangeArrowheads="1"/>
          </p:cNvSpPr>
          <p:nvPr/>
        </p:nvSpPr>
        <p:spPr bwMode="auto">
          <a:xfrm>
            <a:off x="754484" y="1568158"/>
            <a:ext cx="7547305" cy="3539430"/>
          </a:xfrm>
          <a:prstGeom prst="rect">
            <a:avLst/>
          </a:prstGeom>
          <a:solidFill>
            <a:srgbClr val="FFC000"/>
          </a:solidFill>
          <a:ln w="22225">
            <a:solidFill>
              <a:sysClr val="windowText" lastClr="000000"/>
            </a:solidFill>
            <a:miter lim="800000"/>
            <a:headEnd/>
            <a:tailEnd/>
          </a:ln>
          <a:scene3d>
            <a:camera prst="orthographicFront"/>
            <a:lightRig rig="threePt" dir="t"/>
          </a:scene3d>
          <a:sp3d>
            <a:bevelT w="165100" prst="coolSlant"/>
            <a:bevelB/>
          </a:sp3d>
        </p:spPr>
        <p:txBody>
          <a:bodyPr wrap="square">
            <a:spAutoFit/>
          </a:bodyPr>
          <a:lstStyle/>
          <a:p>
            <a:pPr lvl="0" fontAlgn="base">
              <a:spcBef>
                <a:spcPct val="0"/>
              </a:spcBef>
              <a:spcAft>
                <a:spcPct val="0"/>
              </a:spcAft>
              <a:buClrTx/>
              <a:defRPr/>
            </a:pPr>
            <a:endParaRPr lang="es-MX" sz="800" b="1" kern="1200" dirty="0">
              <a:solidFill>
                <a:prstClr val="black"/>
              </a:solidFill>
              <a:latin typeface="Calibri" panose="020F0502020204030204" pitchFamily="34" charset="0"/>
              <a:ea typeface="+mn-ea"/>
              <a:cs typeface="Calibri" panose="020F0502020204030204" pitchFamily="34" charset="0"/>
            </a:endParaRPr>
          </a:p>
          <a:p>
            <a:pPr lvl="0" fontAlgn="base">
              <a:spcBef>
                <a:spcPct val="0"/>
              </a:spcBef>
              <a:spcAft>
                <a:spcPct val="0"/>
              </a:spcAft>
              <a:buClrTx/>
              <a:defRPr/>
            </a:pPr>
            <a:r>
              <a:rPr lang="es-MX" sz="1600" b="1" kern="1200" dirty="0">
                <a:solidFill>
                  <a:prstClr val="black"/>
                </a:solidFill>
                <a:latin typeface="Calibri" panose="020F0502020204030204" pitchFamily="34" charset="0"/>
                <a:ea typeface="+mn-ea"/>
                <a:cs typeface="Calibri" panose="020F0502020204030204" pitchFamily="34" charset="0"/>
              </a:rPr>
              <a:t>DECLARE</a:t>
            </a:r>
          </a:p>
          <a:p>
            <a:pPr lvl="0" fontAlgn="base">
              <a:spcBef>
                <a:spcPct val="0"/>
              </a:spcBef>
              <a:spcAft>
                <a:spcPct val="0"/>
              </a:spcAft>
              <a:buClrTx/>
              <a:defRPr/>
            </a:pPr>
            <a:r>
              <a:rPr lang="es-MX" sz="1600" b="1" kern="1200" dirty="0">
                <a:solidFill>
                  <a:prstClr val="black"/>
                </a:solidFill>
                <a:latin typeface="Calibri" panose="020F0502020204030204" pitchFamily="34" charset="0"/>
                <a:ea typeface="+mn-ea"/>
                <a:cs typeface="Calibri" panose="020F0502020204030204" pitchFamily="34" charset="0"/>
              </a:rPr>
              <a:t>   </a:t>
            </a:r>
            <a:r>
              <a:rPr lang="es-MX" sz="1600" b="1" kern="1200" dirty="0">
                <a:solidFill>
                  <a:srgbClr val="C00000"/>
                </a:solidFill>
                <a:latin typeface="Calibri" panose="020F0502020204030204" pitchFamily="34" charset="0"/>
                <a:ea typeface="+mn-ea"/>
                <a:cs typeface="Calibri" panose="020F0502020204030204" pitchFamily="34" charset="0"/>
              </a:rPr>
              <a:t>TYPE </a:t>
            </a:r>
            <a:r>
              <a:rPr lang="es-MX" sz="1600" b="1" kern="1200" dirty="0" err="1">
                <a:solidFill>
                  <a:srgbClr val="C00000"/>
                </a:solidFill>
                <a:latin typeface="Calibri" panose="020F0502020204030204" pitchFamily="34" charset="0"/>
                <a:ea typeface="+mn-ea"/>
                <a:cs typeface="Calibri" panose="020F0502020204030204" pitchFamily="34" charset="0"/>
              </a:rPr>
              <a:t>tipo_varray_location</a:t>
            </a:r>
            <a:r>
              <a:rPr lang="es-MX" sz="1600" b="1" kern="1200" dirty="0">
                <a:solidFill>
                  <a:srgbClr val="C00000"/>
                </a:solidFill>
                <a:latin typeface="Calibri" panose="020F0502020204030204" pitchFamily="34" charset="0"/>
                <a:ea typeface="+mn-ea"/>
                <a:cs typeface="Calibri" panose="020F0502020204030204" pitchFamily="34" charset="0"/>
              </a:rPr>
              <a:t> IS VARRAY(4) </a:t>
            </a:r>
          </a:p>
          <a:p>
            <a:pPr lvl="0" fontAlgn="base">
              <a:spcBef>
                <a:spcPct val="0"/>
              </a:spcBef>
              <a:spcAft>
                <a:spcPct val="0"/>
              </a:spcAft>
              <a:buClrTx/>
              <a:defRPr/>
            </a:pPr>
            <a:r>
              <a:rPr lang="es-MX" sz="1600" b="1" kern="1200" dirty="0">
                <a:solidFill>
                  <a:srgbClr val="C00000"/>
                </a:solidFill>
                <a:latin typeface="Calibri" panose="020F0502020204030204" pitchFamily="34" charset="0"/>
                <a:ea typeface="+mn-ea"/>
                <a:cs typeface="Calibri" panose="020F0502020204030204" pitchFamily="34" charset="0"/>
              </a:rPr>
              <a:t>            OF </a:t>
            </a:r>
            <a:r>
              <a:rPr lang="es-MX" sz="1600" b="1" kern="1200" dirty="0" err="1">
                <a:solidFill>
                  <a:srgbClr val="C00000"/>
                </a:solidFill>
                <a:latin typeface="Calibri" panose="020F0502020204030204" pitchFamily="34" charset="0"/>
                <a:ea typeface="+mn-ea"/>
                <a:cs typeface="Calibri" panose="020F0502020204030204" pitchFamily="34" charset="0"/>
              </a:rPr>
              <a:t>locations.city%TYPE</a:t>
            </a:r>
            <a:r>
              <a:rPr lang="es-MX" sz="1600" b="1" kern="1200" dirty="0">
                <a:solidFill>
                  <a:srgbClr val="C00000"/>
                </a:solidFill>
                <a:latin typeface="Calibri" panose="020F0502020204030204" pitchFamily="34" charset="0"/>
                <a:ea typeface="+mn-ea"/>
                <a:cs typeface="Calibri" panose="020F0502020204030204" pitchFamily="34" charset="0"/>
              </a:rPr>
              <a:t>;</a:t>
            </a:r>
          </a:p>
          <a:p>
            <a:pPr lvl="0" fontAlgn="base">
              <a:spcBef>
                <a:spcPct val="0"/>
              </a:spcBef>
              <a:spcAft>
                <a:spcPct val="0"/>
              </a:spcAft>
              <a:buClrTx/>
              <a:defRPr/>
            </a:pPr>
            <a:r>
              <a:rPr lang="es-MX" sz="1600" b="1" kern="1200" dirty="0">
                <a:solidFill>
                  <a:prstClr val="black"/>
                </a:solidFill>
                <a:latin typeface="Calibri" panose="020F0502020204030204" pitchFamily="34" charset="0"/>
                <a:ea typeface="+mn-ea"/>
                <a:cs typeface="Calibri" panose="020F0502020204030204" pitchFamily="34" charset="0"/>
              </a:rPr>
              <a:t>   </a:t>
            </a:r>
            <a:r>
              <a:rPr lang="es-MX" sz="1600" b="1" kern="1200" dirty="0" err="1">
                <a:solidFill>
                  <a:srgbClr val="0000DE"/>
                </a:solidFill>
                <a:latin typeface="Calibri" panose="020F0502020204030204" pitchFamily="34" charset="0"/>
                <a:ea typeface="+mn-ea"/>
                <a:cs typeface="Calibri" panose="020F0502020204030204" pitchFamily="34" charset="0"/>
              </a:rPr>
              <a:t>varray_oficinas</a:t>
            </a:r>
            <a:r>
              <a:rPr lang="es-MX" sz="1600" b="1" kern="1200" dirty="0">
                <a:solidFill>
                  <a:prstClr val="black"/>
                </a:solidFill>
                <a:latin typeface="Calibri" panose="020F0502020204030204" pitchFamily="34" charset="0"/>
                <a:ea typeface="+mn-ea"/>
                <a:cs typeface="Calibri" panose="020F0502020204030204" pitchFamily="34" charset="0"/>
              </a:rPr>
              <a:t>  </a:t>
            </a:r>
            <a:r>
              <a:rPr lang="es-MX" sz="1600" b="1" kern="1200" dirty="0" err="1">
                <a:solidFill>
                  <a:srgbClr val="C00000"/>
                </a:solidFill>
                <a:latin typeface="Calibri" panose="020F0502020204030204" pitchFamily="34" charset="0"/>
                <a:ea typeface="+mn-ea"/>
                <a:cs typeface="Calibri" panose="020F0502020204030204" pitchFamily="34" charset="0"/>
              </a:rPr>
              <a:t>tipo_varray_location</a:t>
            </a:r>
            <a:r>
              <a:rPr lang="es-MX" sz="1600" b="1" kern="1200" dirty="0">
                <a:solidFill>
                  <a:prstClr val="black"/>
                </a:solidFill>
                <a:latin typeface="Calibri" panose="020F0502020204030204" pitchFamily="34" charset="0"/>
                <a:ea typeface="+mn-ea"/>
                <a:cs typeface="Calibri" panose="020F0502020204030204" pitchFamily="34" charset="0"/>
              </a:rPr>
              <a:t>;</a:t>
            </a:r>
          </a:p>
          <a:p>
            <a:pPr lvl="0" fontAlgn="base">
              <a:spcBef>
                <a:spcPct val="0"/>
              </a:spcBef>
              <a:spcAft>
                <a:spcPct val="0"/>
              </a:spcAft>
              <a:buClrTx/>
              <a:defRPr/>
            </a:pPr>
            <a:r>
              <a:rPr lang="es-MX" sz="1600" b="1" kern="1200" dirty="0">
                <a:solidFill>
                  <a:prstClr val="black"/>
                </a:solidFill>
                <a:latin typeface="Calibri" panose="020F0502020204030204" pitchFamily="34" charset="0"/>
                <a:ea typeface="+mn-ea"/>
                <a:cs typeface="Calibri" panose="020F0502020204030204" pitchFamily="34" charset="0"/>
              </a:rPr>
              <a:t>   </a:t>
            </a:r>
            <a:r>
              <a:rPr lang="es-MX" sz="1600" b="1" kern="1200" dirty="0" err="1">
                <a:solidFill>
                  <a:prstClr val="black"/>
                </a:solidFill>
                <a:latin typeface="Calibri" panose="020F0502020204030204" pitchFamily="34" charset="0"/>
                <a:ea typeface="+mn-ea"/>
                <a:cs typeface="Calibri" panose="020F0502020204030204" pitchFamily="34" charset="0"/>
              </a:rPr>
              <a:t>v_elementos</a:t>
            </a:r>
            <a:r>
              <a:rPr lang="es-MX" sz="1600" b="1" kern="1200" dirty="0">
                <a:solidFill>
                  <a:prstClr val="black"/>
                </a:solidFill>
                <a:latin typeface="Calibri" panose="020F0502020204030204" pitchFamily="34" charset="0"/>
                <a:ea typeface="+mn-ea"/>
                <a:cs typeface="Calibri" panose="020F0502020204030204" pitchFamily="34" charset="0"/>
              </a:rPr>
              <a:t>    NUMBER(3); </a:t>
            </a:r>
          </a:p>
          <a:p>
            <a:pPr lvl="0" fontAlgn="base">
              <a:spcBef>
                <a:spcPct val="0"/>
              </a:spcBef>
              <a:spcAft>
                <a:spcPct val="0"/>
              </a:spcAft>
              <a:buClrTx/>
              <a:defRPr/>
            </a:pPr>
            <a:r>
              <a:rPr lang="es-MX" sz="1600" b="1" kern="1200" dirty="0">
                <a:solidFill>
                  <a:prstClr val="black"/>
                </a:solidFill>
                <a:latin typeface="Calibri" panose="020F0502020204030204" pitchFamily="34" charset="0"/>
                <a:ea typeface="+mn-ea"/>
                <a:cs typeface="Calibri" panose="020F0502020204030204" pitchFamily="34" charset="0"/>
              </a:rPr>
              <a:t>BEGIN</a:t>
            </a:r>
          </a:p>
          <a:p>
            <a:pPr lvl="0" fontAlgn="base">
              <a:spcBef>
                <a:spcPct val="0"/>
              </a:spcBef>
              <a:spcAft>
                <a:spcPct val="0"/>
              </a:spcAft>
              <a:buClrTx/>
              <a:defRPr/>
            </a:pPr>
            <a:r>
              <a:rPr lang="es-MX" sz="1600" b="1" kern="1200" dirty="0">
                <a:solidFill>
                  <a:prstClr val="black"/>
                </a:solidFill>
                <a:latin typeface="Calibri" panose="020F0502020204030204" pitchFamily="34" charset="0"/>
                <a:ea typeface="+mn-ea"/>
                <a:cs typeface="Calibri" panose="020F0502020204030204" pitchFamily="34" charset="0"/>
              </a:rPr>
              <a:t> </a:t>
            </a:r>
            <a:r>
              <a:rPr lang="es-MX" sz="1600" b="1" kern="1200" dirty="0" err="1">
                <a:solidFill>
                  <a:srgbClr val="0000DE"/>
                </a:solidFill>
                <a:latin typeface="Calibri" panose="020F0502020204030204" pitchFamily="34" charset="0"/>
                <a:ea typeface="+mn-ea"/>
                <a:cs typeface="Calibri" panose="020F0502020204030204" pitchFamily="34" charset="0"/>
              </a:rPr>
              <a:t>varray_oficinas</a:t>
            </a:r>
            <a:r>
              <a:rPr lang="es-MX" sz="1600" b="1" kern="1200" dirty="0">
                <a:solidFill>
                  <a:prstClr val="black"/>
                </a:solidFill>
                <a:latin typeface="Calibri" panose="020F0502020204030204" pitchFamily="34" charset="0"/>
                <a:ea typeface="+mn-ea"/>
                <a:cs typeface="Calibri" panose="020F0502020204030204" pitchFamily="34" charset="0"/>
              </a:rPr>
              <a:t>:= </a:t>
            </a:r>
            <a:r>
              <a:rPr lang="es-MX" sz="1600" b="1" kern="1200" dirty="0" err="1">
                <a:solidFill>
                  <a:srgbClr val="C00000"/>
                </a:solidFill>
                <a:latin typeface="Calibri" panose="020F0502020204030204" pitchFamily="34" charset="0"/>
                <a:ea typeface="+mn-ea"/>
                <a:cs typeface="Calibri" panose="020F0502020204030204" pitchFamily="34" charset="0"/>
              </a:rPr>
              <a:t>tipo_varray_location</a:t>
            </a:r>
            <a:r>
              <a:rPr lang="es-MX" sz="1600" b="1" kern="1200" dirty="0">
                <a:solidFill>
                  <a:srgbClr val="C00000"/>
                </a:solidFill>
                <a:latin typeface="Calibri" panose="020F0502020204030204" pitchFamily="34" charset="0"/>
                <a:ea typeface="+mn-ea"/>
                <a:cs typeface="Calibri" panose="020F0502020204030204" pitchFamily="34" charset="0"/>
              </a:rPr>
              <a:t>('Bombay','</a:t>
            </a:r>
            <a:r>
              <a:rPr lang="es-MX" sz="1600" b="1" kern="1200" dirty="0" err="1">
                <a:solidFill>
                  <a:srgbClr val="C00000"/>
                </a:solidFill>
                <a:latin typeface="Calibri" panose="020F0502020204030204" pitchFamily="34" charset="0"/>
                <a:ea typeface="+mn-ea"/>
                <a:cs typeface="Calibri" panose="020F0502020204030204" pitchFamily="34" charset="0"/>
              </a:rPr>
              <a:t>Tokyo</a:t>
            </a:r>
            <a:r>
              <a:rPr lang="es-MX" sz="1600" b="1" kern="1200" dirty="0">
                <a:solidFill>
                  <a:srgbClr val="C00000"/>
                </a:solidFill>
                <a:latin typeface="Calibri" panose="020F0502020204030204" pitchFamily="34" charset="0"/>
                <a:ea typeface="+mn-ea"/>
                <a:cs typeface="Calibri" panose="020F0502020204030204" pitchFamily="34" charset="0"/>
              </a:rPr>
              <a:t>','</a:t>
            </a:r>
            <a:r>
              <a:rPr lang="es-MX" sz="1600" b="1" kern="1200" dirty="0" err="1">
                <a:solidFill>
                  <a:srgbClr val="C00000"/>
                </a:solidFill>
                <a:latin typeface="Calibri" panose="020F0502020204030204" pitchFamily="34" charset="0"/>
                <a:ea typeface="+mn-ea"/>
                <a:cs typeface="Calibri" panose="020F0502020204030204" pitchFamily="34" charset="0"/>
              </a:rPr>
              <a:t>Singapore</a:t>
            </a:r>
            <a:r>
              <a:rPr lang="es-MX" sz="1600" b="1" kern="1200" dirty="0">
                <a:solidFill>
                  <a:srgbClr val="C00000"/>
                </a:solidFill>
                <a:latin typeface="Calibri" panose="020F0502020204030204" pitchFamily="34" charset="0"/>
                <a:ea typeface="+mn-ea"/>
                <a:cs typeface="Calibri" panose="020F0502020204030204" pitchFamily="34" charset="0"/>
              </a:rPr>
              <a:t>','Oxford')</a:t>
            </a:r>
            <a:r>
              <a:rPr lang="es-MX" sz="1600" b="1" kern="1200" dirty="0">
                <a:solidFill>
                  <a:prstClr val="black"/>
                </a:solidFill>
                <a:latin typeface="Calibri" panose="020F0502020204030204" pitchFamily="34" charset="0"/>
                <a:ea typeface="+mn-ea"/>
                <a:cs typeface="Calibri" panose="020F0502020204030204" pitchFamily="34" charset="0"/>
              </a:rPr>
              <a:t>;</a:t>
            </a:r>
          </a:p>
          <a:p>
            <a:pPr lvl="0" fontAlgn="base">
              <a:spcBef>
                <a:spcPct val="0"/>
              </a:spcBef>
              <a:spcAft>
                <a:spcPct val="0"/>
              </a:spcAft>
              <a:buClrTx/>
              <a:defRPr/>
            </a:pPr>
            <a:r>
              <a:rPr lang="es-MX" sz="1600" b="1" kern="1200" dirty="0">
                <a:solidFill>
                  <a:prstClr val="black"/>
                </a:solidFill>
                <a:latin typeface="Calibri" panose="020F0502020204030204" pitchFamily="34" charset="0"/>
                <a:ea typeface="+mn-ea"/>
                <a:cs typeface="Calibri" panose="020F0502020204030204" pitchFamily="34" charset="0"/>
              </a:rPr>
              <a:t>    </a:t>
            </a:r>
            <a:r>
              <a:rPr lang="es-MX" sz="1600" b="1" kern="1200" dirty="0" err="1">
                <a:solidFill>
                  <a:prstClr val="black"/>
                </a:solidFill>
                <a:latin typeface="Calibri" panose="020F0502020204030204" pitchFamily="34" charset="0"/>
                <a:ea typeface="+mn-ea"/>
                <a:cs typeface="Calibri" panose="020F0502020204030204" pitchFamily="34" charset="0"/>
              </a:rPr>
              <a:t>v_elementos</a:t>
            </a:r>
            <a:r>
              <a:rPr lang="es-MX" sz="1600" b="1" kern="1200" dirty="0">
                <a:solidFill>
                  <a:prstClr val="black"/>
                </a:solidFill>
                <a:latin typeface="Calibri" panose="020F0502020204030204" pitchFamily="34" charset="0"/>
                <a:ea typeface="+mn-ea"/>
                <a:cs typeface="Calibri" panose="020F0502020204030204" pitchFamily="34" charset="0"/>
              </a:rPr>
              <a:t>:= </a:t>
            </a:r>
            <a:r>
              <a:rPr lang="es-MX" sz="1600" b="1" kern="1200" dirty="0" err="1">
                <a:solidFill>
                  <a:srgbClr val="0000DE"/>
                </a:solidFill>
                <a:latin typeface="Calibri" panose="020F0502020204030204" pitchFamily="34" charset="0"/>
                <a:ea typeface="+mn-ea"/>
                <a:cs typeface="Calibri" panose="020F0502020204030204" pitchFamily="34" charset="0"/>
              </a:rPr>
              <a:t>varray_oficinas</a:t>
            </a:r>
            <a:r>
              <a:rPr lang="es-MX" sz="1600" b="1" kern="1200" dirty="0" err="1">
                <a:solidFill>
                  <a:prstClr val="black"/>
                </a:solidFill>
                <a:latin typeface="Calibri" panose="020F0502020204030204" pitchFamily="34" charset="0"/>
                <a:ea typeface="+mn-ea"/>
                <a:cs typeface="Calibri" panose="020F0502020204030204" pitchFamily="34" charset="0"/>
              </a:rPr>
              <a:t>.</a:t>
            </a:r>
            <a:r>
              <a:rPr lang="es-MX" sz="1600" b="1" kern="1200" dirty="0" err="1">
                <a:solidFill>
                  <a:srgbClr val="4D7731"/>
                </a:solidFill>
                <a:latin typeface="Calibri" panose="020F0502020204030204" pitchFamily="34" charset="0"/>
                <a:ea typeface="+mn-ea"/>
                <a:cs typeface="Calibri" panose="020F0502020204030204" pitchFamily="34" charset="0"/>
              </a:rPr>
              <a:t>COUNT</a:t>
            </a:r>
            <a:r>
              <a:rPr lang="es-MX" sz="1600" b="1" kern="1200" dirty="0">
                <a:solidFill>
                  <a:srgbClr val="4D7731"/>
                </a:solidFill>
                <a:latin typeface="Calibri" panose="020F0502020204030204" pitchFamily="34" charset="0"/>
                <a:ea typeface="+mn-ea"/>
                <a:cs typeface="Calibri" panose="020F0502020204030204" pitchFamily="34" charset="0"/>
              </a:rPr>
              <a:t>()</a:t>
            </a:r>
            <a:r>
              <a:rPr lang="es-MX" sz="1600" b="1" kern="1200" dirty="0">
                <a:solidFill>
                  <a:prstClr val="black"/>
                </a:solidFill>
                <a:latin typeface="Calibri" panose="020F0502020204030204" pitchFamily="34" charset="0"/>
                <a:ea typeface="+mn-ea"/>
                <a:cs typeface="Calibri" panose="020F0502020204030204" pitchFamily="34" charset="0"/>
              </a:rPr>
              <a:t>;</a:t>
            </a:r>
          </a:p>
          <a:p>
            <a:pPr lvl="0" fontAlgn="base">
              <a:spcBef>
                <a:spcPct val="0"/>
              </a:spcBef>
              <a:spcAft>
                <a:spcPct val="0"/>
              </a:spcAft>
              <a:buClrTx/>
              <a:defRPr/>
            </a:pPr>
            <a:r>
              <a:rPr lang="es-MX" sz="1600" b="1" kern="1200" dirty="0">
                <a:solidFill>
                  <a:prstClr val="black"/>
                </a:solidFill>
                <a:latin typeface="Calibri" panose="020F0502020204030204" pitchFamily="34" charset="0"/>
                <a:ea typeface="+mn-ea"/>
                <a:cs typeface="Calibri" panose="020F0502020204030204" pitchFamily="34" charset="0"/>
              </a:rPr>
              <a:t>    DBMS_OUTPUT.PUT_LINE('Elementos almacenados en el VARRAY');</a:t>
            </a:r>
          </a:p>
          <a:p>
            <a:pPr lvl="0" fontAlgn="base">
              <a:spcBef>
                <a:spcPct val="0"/>
              </a:spcBef>
              <a:spcAft>
                <a:spcPct val="0"/>
              </a:spcAft>
              <a:buClrTx/>
              <a:defRPr/>
            </a:pPr>
            <a:r>
              <a:rPr lang="es-MX" sz="1600" b="1" kern="1200" dirty="0">
                <a:solidFill>
                  <a:prstClr val="black"/>
                </a:solidFill>
                <a:latin typeface="Calibri" panose="020F0502020204030204" pitchFamily="34" charset="0"/>
                <a:ea typeface="+mn-ea"/>
                <a:cs typeface="Calibri" panose="020F0502020204030204" pitchFamily="34" charset="0"/>
              </a:rPr>
              <a:t>    FOR i IN 1 .. </a:t>
            </a:r>
            <a:r>
              <a:rPr lang="es-MX" sz="1600" b="1" kern="1200" dirty="0" err="1">
                <a:solidFill>
                  <a:prstClr val="black"/>
                </a:solidFill>
                <a:latin typeface="Calibri" panose="020F0502020204030204" pitchFamily="34" charset="0"/>
                <a:ea typeface="+mn-ea"/>
                <a:cs typeface="Calibri" panose="020F0502020204030204" pitchFamily="34" charset="0"/>
              </a:rPr>
              <a:t>v_elementos</a:t>
            </a:r>
            <a:r>
              <a:rPr lang="es-MX" sz="1600" b="1" kern="1200" dirty="0">
                <a:solidFill>
                  <a:prstClr val="black"/>
                </a:solidFill>
                <a:latin typeface="Calibri" panose="020F0502020204030204" pitchFamily="34" charset="0"/>
                <a:ea typeface="+mn-ea"/>
                <a:cs typeface="Calibri" panose="020F0502020204030204" pitchFamily="34" charset="0"/>
              </a:rPr>
              <a:t> LOOP</a:t>
            </a:r>
          </a:p>
          <a:p>
            <a:pPr lvl="0" fontAlgn="base">
              <a:spcBef>
                <a:spcPct val="0"/>
              </a:spcBef>
              <a:spcAft>
                <a:spcPct val="0"/>
              </a:spcAft>
              <a:buClrTx/>
              <a:defRPr/>
            </a:pPr>
            <a:r>
              <a:rPr lang="es-MX" sz="1600" b="1" kern="1200" dirty="0">
                <a:solidFill>
                  <a:prstClr val="black"/>
                </a:solidFill>
                <a:latin typeface="Calibri" panose="020F0502020204030204" pitchFamily="34" charset="0"/>
                <a:ea typeface="+mn-ea"/>
                <a:cs typeface="Calibri" panose="020F0502020204030204" pitchFamily="34" charset="0"/>
              </a:rPr>
              <a:t>        DBMS_OUTPUT.PUT_LINE(</a:t>
            </a:r>
            <a:r>
              <a:rPr lang="es-MX" sz="1600" b="1" kern="1200" dirty="0" err="1">
                <a:solidFill>
                  <a:srgbClr val="0000DE"/>
                </a:solidFill>
                <a:latin typeface="Calibri" panose="020F0502020204030204" pitchFamily="34" charset="0"/>
                <a:ea typeface="+mn-ea"/>
                <a:cs typeface="Calibri" panose="020F0502020204030204" pitchFamily="34" charset="0"/>
              </a:rPr>
              <a:t>varray_oficinas</a:t>
            </a:r>
            <a:r>
              <a:rPr lang="es-MX" sz="1600" b="1" kern="1200" dirty="0">
                <a:solidFill>
                  <a:prstClr val="black"/>
                </a:solidFill>
                <a:latin typeface="Calibri" panose="020F0502020204030204" pitchFamily="34" charset="0"/>
                <a:ea typeface="+mn-ea"/>
                <a:cs typeface="Calibri" panose="020F0502020204030204" pitchFamily="34" charset="0"/>
              </a:rPr>
              <a:t>(i));</a:t>
            </a:r>
          </a:p>
          <a:p>
            <a:pPr lvl="0" fontAlgn="base">
              <a:spcBef>
                <a:spcPct val="0"/>
              </a:spcBef>
              <a:spcAft>
                <a:spcPct val="0"/>
              </a:spcAft>
              <a:buClrTx/>
              <a:defRPr/>
            </a:pPr>
            <a:r>
              <a:rPr lang="es-MX" sz="1600" b="1" kern="1200" dirty="0">
                <a:solidFill>
                  <a:prstClr val="black"/>
                </a:solidFill>
                <a:latin typeface="Calibri" panose="020F0502020204030204" pitchFamily="34" charset="0"/>
                <a:ea typeface="+mn-ea"/>
                <a:cs typeface="Calibri" panose="020F0502020204030204" pitchFamily="34" charset="0"/>
              </a:rPr>
              <a:t>    END LOOP;</a:t>
            </a:r>
          </a:p>
          <a:p>
            <a:pPr lvl="0" fontAlgn="base">
              <a:spcBef>
                <a:spcPct val="0"/>
              </a:spcBef>
              <a:spcAft>
                <a:spcPct val="0"/>
              </a:spcAft>
              <a:buClrTx/>
              <a:defRPr/>
            </a:pPr>
            <a:r>
              <a:rPr lang="es-MX" sz="1600" b="1" kern="1200" dirty="0">
                <a:solidFill>
                  <a:prstClr val="black"/>
                </a:solidFill>
                <a:latin typeface="Calibri" panose="020F0502020204030204" pitchFamily="34" charset="0"/>
                <a:ea typeface="+mn-ea"/>
                <a:cs typeface="Calibri" panose="020F0502020204030204" pitchFamily="34" charset="0"/>
              </a:rPr>
              <a:t>END; </a:t>
            </a:r>
          </a:p>
          <a:p>
            <a:pPr lvl="0" fontAlgn="base">
              <a:spcBef>
                <a:spcPct val="0"/>
              </a:spcBef>
              <a:spcAft>
                <a:spcPct val="0"/>
              </a:spcAft>
              <a:buClrTx/>
              <a:defRPr/>
            </a:pPr>
            <a:endParaRPr kumimoji="0" lang="es-MX" sz="8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endParaRPr>
          </a:p>
        </p:txBody>
      </p:sp>
      <p:pic>
        <p:nvPicPr>
          <p:cNvPr id="6" name="Imagen 5" descr="Interfaz de usuario gráfica, Texto, Aplicación, Correo electrónico&#10;&#10;Descripción generada automáticamente">
            <a:extLst>
              <a:ext uri="{FF2B5EF4-FFF2-40B4-BE49-F238E27FC236}">
                <a16:creationId xmlns:a16="http://schemas.microsoft.com/office/drawing/2014/main" id="{B4766EBD-ABCF-4611-B706-D05CF5BD078C}"/>
              </a:ext>
            </a:extLst>
          </p:cNvPr>
          <p:cNvPicPr>
            <a:picLocks noChangeAspect="1"/>
          </p:cNvPicPr>
          <p:nvPr/>
        </p:nvPicPr>
        <p:blipFill>
          <a:blip r:embed="rId3"/>
          <a:stretch>
            <a:fillRect/>
          </a:stretch>
        </p:blipFill>
        <p:spPr>
          <a:xfrm>
            <a:off x="2965210" y="4974057"/>
            <a:ext cx="3213580" cy="1764319"/>
          </a:xfrm>
          <a:prstGeom prst="rect">
            <a:avLst/>
          </a:prstGeom>
        </p:spPr>
      </p:pic>
    </p:spTree>
    <p:extLst>
      <p:ext uri="{BB962C8B-B14F-4D97-AF65-F5344CB8AC3E}">
        <p14:creationId xmlns:p14="http://schemas.microsoft.com/office/powerpoint/2010/main" val="19834129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32F8F7C-62F6-AB45-8C6F-954F7E1DBD86}"/>
              </a:ext>
            </a:extLst>
          </p:cNvPr>
          <p:cNvSpPr>
            <a:spLocks noGrp="1"/>
          </p:cNvSpPr>
          <p:nvPr>
            <p:ph type="title"/>
          </p:nvPr>
        </p:nvSpPr>
        <p:spPr>
          <a:xfrm>
            <a:off x="1670394" y="212725"/>
            <a:ext cx="4288185" cy="813000"/>
          </a:xfrm>
        </p:spPr>
        <p:txBody>
          <a:bodyPr/>
          <a:lstStyle/>
          <a:p>
            <a:pPr defTabSz="457200" fontAlgn="base">
              <a:lnSpc>
                <a:spcPct val="80000"/>
              </a:lnSpc>
              <a:spcBef>
                <a:spcPct val="20000"/>
              </a:spcBef>
              <a:spcAft>
                <a:spcPct val="0"/>
              </a:spcAft>
              <a:buClrTx/>
            </a:pPr>
            <a:r>
              <a:rPr lang="es-CL" sz="2800" b="1" dirty="0"/>
              <a:t>Trabajando con VARRAY</a:t>
            </a:r>
            <a:endParaRPr lang="es-CL" sz="2800" b="1" dirty="0">
              <a:ea typeface="Arial Unicode MS"/>
              <a:cs typeface="Times New Roman" pitchFamily="18" charset="0"/>
            </a:endParaRPr>
          </a:p>
        </p:txBody>
      </p:sp>
      <p:sp>
        <p:nvSpPr>
          <p:cNvPr id="5" name="Rectangle 3">
            <a:extLst>
              <a:ext uri="{FF2B5EF4-FFF2-40B4-BE49-F238E27FC236}">
                <a16:creationId xmlns:a16="http://schemas.microsoft.com/office/drawing/2014/main" id="{83F87D62-25D7-4F7B-9428-A3150354CE04}"/>
              </a:ext>
            </a:extLst>
          </p:cNvPr>
          <p:cNvSpPr txBox="1">
            <a:spLocks noChangeArrowheads="1"/>
          </p:cNvSpPr>
          <p:nvPr/>
        </p:nvSpPr>
        <p:spPr bwMode="auto">
          <a:xfrm>
            <a:off x="611188" y="1256544"/>
            <a:ext cx="7848600" cy="407988"/>
          </a:xfrm>
          <a:prstGeom prst="rect">
            <a:avLst/>
          </a:prstGeom>
          <a:noFill/>
          <a:ln w="9525">
            <a:noFill/>
            <a:miter lim="800000"/>
            <a:headEnd/>
            <a:tailEnd/>
          </a:ln>
        </p:spPr>
        <p:txBody>
          <a:bodyPr/>
          <a:lstStyle/>
          <a:p>
            <a:pPr marL="609600" indent="-609600" algn="just" defTabSz="457200" fontAlgn="base">
              <a:lnSpc>
                <a:spcPct val="80000"/>
              </a:lnSpc>
              <a:spcBef>
                <a:spcPct val="20000"/>
              </a:spcBef>
              <a:spcAft>
                <a:spcPct val="0"/>
              </a:spcAft>
              <a:buClrTx/>
              <a:buFont typeface="Arial" charset="0"/>
              <a:buChar char="•"/>
            </a:pPr>
            <a:r>
              <a:rPr lang="es-CL" sz="2000" kern="1200" dirty="0">
                <a:solidFill>
                  <a:prstClr val="black"/>
                </a:solidFill>
                <a:latin typeface="Calibri"/>
                <a:ea typeface="Arial Unicode MS"/>
                <a:cs typeface="Arial Unicode MS"/>
              </a:rPr>
              <a:t>Ejemplo:</a:t>
            </a: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Tx/>
              <a:buNone/>
            </a:pPr>
            <a:endParaRPr lang="es-CL" sz="2000" kern="1200" dirty="0">
              <a:solidFill>
                <a:prstClr val="black"/>
              </a:solidFill>
              <a:latin typeface="Calibri"/>
              <a:ea typeface="Arial Unicode MS"/>
              <a:cs typeface="Times New Roman" pitchFamily="18" charset="0"/>
            </a:endParaRPr>
          </a:p>
        </p:txBody>
      </p:sp>
      <p:sp>
        <p:nvSpPr>
          <p:cNvPr id="7" name="Text Box 5">
            <a:extLst>
              <a:ext uri="{FF2B5EF4-FFF2-40B4-BE49-F238E27FC236}">
                <a16:creationId xmlns:a16="http://schemas.microsoft.com/office/drawing/2014/main" id="{EDCCA00C-1D7D-43B8-9929-627880B3D664}"/>
              </a:ext>
            </a:extLst>
          </p:cNvPr>
          <p:cNvSpPr txBox="1">
            <a:spLocks noChangeArrowheads="1"/>
          </p:cNvSpPr>
          <p:nvPr/>
        </p:nvSpPr>
        <p:spPr bwMode="auto">
          <a:xfrm>
            <a:off x="225097" y="1568158"/>
            <a:ext cx="8694313" cy="4524315"/>
          </a:xfrm>
          <a:prstGeom prst="rect">
            <a:avLst/>
          </a:prstGeom>
          <a:solidFill>
            <a:srgbClr val="FFC000"/>
          </a:solidFill>
          <a:ln w="22225">
            <a:solidFill>
              <a:sysClr val="windowText" lastClr="000000"/>
            </a:solidFill>
            <a:miter lim="800000"/>
            <a:headEnd/>
            <a:tailEnd/>
          </a:ln>
          <a:scene3d>
            <a:camera prst="orthographicFront"/>
            <a:lightRig rig="threePt" dir="t"/>
          </a:scene3d>
          <a:sp3d>
            <a:bevelT w="165100" prst="coolSlant"/>
            <a:bevelB/>
          </a:sp3d>
        </p:spPr>
        <p:txBody>
          <a:bodyPr wrap="square">
            <a:spAutoFit/>
          </a:bodyPr>
          <a:lstStyle/>
          <a:p>
            <a:pPr lvl="0" fontAlgn="base">
              <a:spcBef>
                <a:spcPct val="0"/>
              </a:spcBef>
              <a:spcAft>
                <a:spcPct val="0"/>
              </a:spcAft>
              <a:buClrTx/>
              <a:defRPr/>
            </a:pPr>
            <a:endParaRPr lang="es-MX" sz="800" b="1" kern="1200" dirty="0">
              <a:solidFill>
                <a:prstClr val="black"/>
              </a:solidFill>
              <a:latin typeface="Calibri" panose="020F0502020204030204" pitchFamily="34" charset="0"/>
              <a:ea typeface="+mn-ea"/>
              <a:cs typeface="Calibri" panose="020F0502020204030204" pitchFamily="34" charset="0"/>
            </a:endParaRPr>
          </a:p>
          <a:p>
            <a:pPr lvl="0" fontAlgn="base">
              <a:spcBef>
                <a:spcPct val="0"/>
              </a:spcBef>
              <a:spcAft>
                <a:spcPct val="0"/>
              </a:spcAft>
              <a:buClrTx/>
              <a:defRPr/>
            </a:pPr>
            <a:r>
              <a:rPr lang="es-MX" sz="1600" b="1" kern="1200" dirty="0">
                <a:solidFill>
                  <a:prstClr val="black"/>
                </a:solidFill>
                <a:latin typeface="Calibri" panose="020F0502020204030204" pitchFamily="34" charset="0"/>
                <a:ea typeface="+mn-ea"/>
                <a:cs typeface="Calibri" panose="020F0502020204030204" pitchFamily="34" charset="0"/>
              </a:rPr>
              <a:t>DECLARE</a:t>
            </a:r>
          </a:p>
          <a:p>
            <a:pPr lvl="0" fontAlgn="base">
              <a:spcBef>
                <a:spcPct val="0"/>
              </a:spcBef>
              <a:spcAft>
                <a:spcPct val="0"/>
              </a:spcAft>
              <a:buClrTx/>
              <a:defRPr/>
            </a:pPr>
            <a:r>
              <a:rPr lang="es-MX" sz="1600" b="1" kern="1200" dirty="0">
                <a:solidFill>
                  <a:prstClr val="black"/>
                </a:solidFill>
                <a:latin typeface="Calibri" panose="020F0502020204030204" pitchFamily="34" charset="0"/>
                <a:ea typeface="+mn-ea"/>
                <a:cs typeface="Calibri" panose="020F0502020204030204" pitchFamily="34" charset="0"/>
              </a:rPr>
              <a:t>   </a:t>
            </a:r>
            <a:r>
              <a:rPr lang="es-MX" sz="1600" b="1" kern="1200" dirty="0">
                <a:solidFill>
                  <a:srgbClr val="C00000"/>
                </a:solidFill>
                <a:latin typeface="Calibri" panose="020F0502020204030204" pitchFamily="34" charset="0"/>
                <a:ea typeface="+mn-ea"/>
                <a:cs typeface="Calibri" panose="020F0502020204030204" pitchFamily="34" charset="0"/>
              </a:rPr>
              <a:t>TYPE </a:t>
            </a:r>
            <a:r>
              <a:rPr lang="es-MX" sz="1600" b="1" kern="1200" dirty="0" err="1">
                <a:solidFill>
                  <a:srgbClr val="C00000"/>
                </a:solidFill>
                <a:latin typeface="Calibri" panose="020F0502020204030204" pitchFamily="34" charset="0"/>
                <a:ea typeface="+mn-ea"/>
                <a:cs typeface="Calibri" panose="020F0502020204030204" pitchFamily="34" charset="0"/>
              </a:rPr>
              <a:t>tipo_varray_location</a:t>
            </a:r>
            <a:r>
              <a:rPr lang="es-MX" sz="1600" b="1" kern="1200" dirty="0">
                <a:solidFill>
                  <a:srgbClr val="C00000"/>
                </a:solidFill>
                <a:latin typeface="Calibri" panose="020F0502020204030204" pitchFamily="34" charset="0"/>
                <a:ea typeface="+mn-ea"/>
                <a:cs typeface="Calibri" panose="020F0502020204030204" pitchFamily="34" charset="0"/>
              </a:rPr>
              <a:t> IS VARRAY(6) </a:t>
            </a:r>
          </a:p>
          <a:p>
            <a:pPr lvl="0" fontAlgn="base">
              <a:spcBef>
                <a:spcPct val="0"/>
              </a:spcBef>
              <a:spcAft>
                <a:spcPct val="0"/>
              </a:spcAft>
              <a:buClrTx/>
              <a:defRPr/>
            </a:pPr>
            <a:r>
              <a:rPr lang="es-MX" sz="1600" b="1" kern="1200" dirty="0">
                <a:solidFill>
                  <a:srgbClr val="C00000"/>
                </a:solidFill>
                <a:latin typeface="Calibri" panose="020F0502020204030204" pitchFamily="34" charset="0"/>
                <a:ea typeface="+mn-ea"/>
                <a:cs typeface="Calibri" panose="020F0502020204030204" pitchFamily="34" charset="0"/>
              </a:rPr>
              <a:t>            OF </a:t>
            </a:r>
            <a:r>
              <a:rPr lang="es-MX" sz="1600" b="1" kern="1200" dirty="0" err="1">
                <a:solidFill>
                  <a:srgbClr val="C00000"/>
                </a:solidFill>
                <a:latin typeface="Calibri" panose="020F0502020204030204" pitchFamily="34" charset="0"/>
                <a:ea typeface="+mn-ea"/>
                <a:cs typeface="Calibri" panose="020F0502020204030204" pitchFamily="34" charset="0"/>
              </a:rPr>
              <a:t>locations.city%TYPE</a:t>
            </a:r>
            <a:r>
              <a:rPr lang="es-MX" sz="1600" b="1" kern="1200" dirty="0">
                <a:solidFill>
                  <a:srgbClr val="C00000"/>
                </a:solidFill>
                <a:latin typeface="Calibri" panose="020F0502020204030204" pitchFamily="34" charset="0"/>
                <a:ea typeface="+mn-ea"/>
                <a:cs typeface="Calibri" panose="020F0502020204030204" pitchFamily="34" charset="0"/>
              </a:rPr>
              <a:t>;</a:t>
            </a:r>
          </a:p>
          <a:p>
            <a:pPr lvl="0" fontAlgn="base">
              <a:spcBef>
                <a:spcPct val="0"/>
              </a:spcBef>
              <a:spcAft>
                <a:spcPct val="0"/>
              </a:spcAft>
              <a:buClrTx/>
              <a:defRPr/>
            </a:pPr>
            <a:r>
              <a:rPr lang="es-MX" sz="1600" b="1" kern="1200" dirty="0">
                <a:solidFill>
                  <a:prstClr val="black"/>
                </a:solidFill>
                <a:latin typeface="Calibri" panose="020F0502020204030204" pitchFamily="34" charset="0"/>
                <a:ea typeface="+mn-ea"/>
                <a:cs typeface="Calibri" panose="020F0502020204030204" pitchFamily="34" charset="0"/>
              </a:rPr>
              <a:t>   </a:t>
            </a:r>
            <a:r>
              <a:rPr lang="es-MX" sz="1600" b="1" kern="1200" dirty="0" err="1">
                <a:solidFill>
                  <a:srgbClr val="0000DE"/>
                </a:solidFill>
                <a:latin typeface="Calibri" panose="020F0502020204030204" pitchFamily="34" charset="0"/>
                <a:ea typeface="+mn-ea"/>
                <a:cs typeface="Calibri" panose="020F0502020204030204" pitchFamily="34" charset="0"/>
              </a:rPr>
              <a:t>varray_oficinas</a:t>
            </a:r>
            <a:r>
              <a:rPr lang="es-MX" sz="1600" b="1" kern="1200" dirty="0">
                <a:solidFill>
                  <a:prstClr val="black"/>
                </a:solidFill>
                <a:latin typeface="Calibri" panose="020F0502020204030204" pitchFamily="34" charset="0"/>
                <a:ea typeface="+mn-ea"/>
                <a:cs typeface="Calibri" panose="020F0502020204030204" pitchFamily="34" charset="0"/>
              </a:rPr>
              <a:t>  </a:t>
            </a:r>
            <a:r>
              <a:rPr lang="es-MX" sz="1600" b="1" kern="1200" dirty="0" err="1">
                <a:solidFill>
                  <a:srgbClr val="C00000"/>
                </a:solidFill>
                <a:latin typeface="Calibri" panose="020F0502020204030204" pitchFamily="34" charset="0"/>
                <a:ea typeface="+mn-ea"/>
                <a:cs typeface="Calibri" panose="020F0502020204030204" pitchFamily="34" charset="0"/>
              </a:rPr>
              <a:t>tipo_varray_location</a:t>
            </a:r>
            <a:r>
              <a:rPr lang="es-MX" sz="1600" b="1" kern="1200" dirty="0">
                <a:solidFill>
                  <a:prstClr val="black"/>
                </a:solidFill>
                <a:latin typeface="Calibri" panose="020F0502020204030204" pitchFamily="34" charset="0"/>
                <a:ea typeface="+mn-ea"/>
                <a:cs typeface="Calibri" panose="020F0502020204030204" pitchFamily="34" charset="0"/>
              </a:rPr>
              <a:t>;</a:t>
            </a:r>
          </a:p>
          <a:p>
            <a:pPr lvl="0" fontAlgn="base">
              <a:spcBef>
                <a:spcPct val="0"/>
              </a:spcBef>
              <a:spcAft>
                <a:spcPct val="0"/>
              </a:spcAft>
              <a:buClrTx/>
              <a:defRPr/>
            </a:pPr>
            <a:r>
              <a:rPr lang="es-MX" sz="1600" b="1" kern="1200" dirty="0">
                <a:solidFill>
                  <a:prstClr val="black"/>
                </a:solidFill>
                <a:latin typeface="Calibri" panose="020F0502020204030204" pitchFamily="34" charset="0"/>
                <a:ea typeface="+mn-ea"/>
                <a:cs typeface="Calibri" panose="020F0502020204030204" pitchFamily="34" charset="0"/>
              </a:rPr>
              <a:t>   </a:t>
            </a:r>
            <a:r>
              <a:rPr lang="es-MX" sz="1600" b="1" kern="1200" dirty="0" err="1">
                <a:solidFill>
                  <a:prstClr val="black"/>
                </a:solidFill>
                <a:latin typeface="Calibri" panose="020F0502020204030204" pitchFamily="34" charset="0"/>
                <a:ea typeface="+mn-ea"/>
                <a:cs typeface="Calibri" panose="020F0502020204030204" pitchFamily="34" charset="0"/>
              </a:rPr>
              <a:t>v_elementos</a:t>
            </a:r>
            <a:r>
              <a:rPr lang="es-MX" sz="1600" b="1" kern="1200" dirty="0">
                <a:solidFill>
                  <a:prstClr val="black"/>
                </a:solidFill>
                <a:latin typeface="Calibri" panose="020F0502020204030204" pitchFamily="34" charset="0"/>
                <a:ea typeface="+mn-ea"/>
                <a:cs typeface="Calibri" panose="020F0502020204030204" pitchFamily="34" charset="0"/>
              </a:rPr>
              <a:t>    NUMBER(3); </a:t>
            </a:r>
          </a:p>
          <a:p>
            <a:pPr lvl="0" fontAlgn="base">
              <a:spcBef>
                <a:spcPct val="0"/>
              </a:spcBef>
              <a:spcAft>
                <a:spcPct val="0"/>
              </a:spcAft>
              <a:buClrTx/>
              <a:defRPr/>
            </a:pPr>
            <a:r>
              <a:rPr lang="es-MX" sz="1600" b="1" kern="1200" dirty="0">
                <a:solidFill>
                  <a:prstClr val="black"/>
                </a:solidFill>
                <a:latin typeface="Calibri" panose="020F0502020204030204" pitchFamily="34" charset="0"/>
                <a:ea typeface="+mn-ea"/>
                <a:cs typeface="Calibri" panose="020F0502020204030204" pitchFamily="34" charset="0"/>
              </a:rPr>
              <a:t>BEGIN</a:t>
            </a:r>
          </a:p>
          <a:p>
            <a:pPr lvl="0" fontAlgn="base">
              <a:spcBef>
                <a:spcPct val="0"/>
              </a:spcBef>
              <a:spcAft>
                <a:spcPct val="0"/>
              </a:spcAft>
              <a:buClrTx/>
              <a:defRPr/>
            </a:pPr>
            <a:r>
              <a:rPr lang="es-MX" sz="1600" b="1" kern="1200" dirty="0">
                <a:solidFill>
                  <a:prstClr val="black"/>
                </a:solidFill>
                <a:latin typeface="Calibri" panose="020F0502020204030204" pitchFamily="34" charset="0"/>
                <a:ea typeface="+mn-ea"/>
                <a:cs typeface="Calibri" panose="020F0502020204030204" pitchFamily="34" charset="0"/>
              </a:rPr>
              <a:t>   </a:t>
            </a:r>
            <a:r>
              <a:rPr lang="es-MX" sz="1600" b="1" kern="1200" dirty="0" err="1">
                <a:solidFill>
                  <a:srgbClr val="0000DE"/>
                </a:solidFill>
                <a:latin typeface="Calibri" panose="020F0502020204030204" pitchFamily="34" charset="0"/>
                <a:ea typeface="+mn-ea"/>
                <a:cs typeface="Calibri" panose="020F0502020204030204" pitchFamily="34" charset="0"/>
              </a:rPr>
              <a:t>varray_oficinas</a:t>
            </a:r>
            <a:r>
              <a:rPr lang="es-MX" sz="1600" b="1" kern="1200" dirty="0">
                <a:solidFill>
                  <a:prstClr val="black"/>
                </a:solidFill>
                <a:latin typeface="Calibri" panose="020F0502020204030204" pitchFamily="34" charset="0"/>
                <a:ea typeface="+mn-ea"/>
                <a:cs typeface="Calibri" panose="020F0502020204030204" pitchFamily="34" charset="0"/>
              </a:rPr>
              <a:t>:= </a:t>
            </a:r>
            <a:r>
              <a:rPr lang="es-MX" sz="1600" b="1" kern="1200" dirty="0" err="1">
                <a:solidFill>
                  <a:srgbClr val="C00000"/>
                </a:solidFill>
                <a:latin typeface="Calibri" panose="020F0502020204030204" pitchFamily="34" charset="0"/>
                <a:ea typeface="+mn-ea"/>
                <a:cs typeface="Calibri" panose="020F0502020204030204" pitchFamily="34" charset="0"/>
              </a:rPr>
              <a:t>tipo_varray_location</a:t>
            </a:r>
            <a:r>
              <a:rPr lang="es-MX" sz="1600" b="1" kern="1200" dirty="0">
                <a:solidFill>
                  <a:srgbClr val="C00000"/>
                </a:solidFill>
                <a:latin typeface="Calibri" panose="020F0502020204030204" pitchFamily="34" charset="0"/>
                <a:ea typeface="+mn-ea"/>
                <a:cs typeface="Calibri" panose="020F0502020204030204" pitchFamily="34" charset="0"/>
              </a:rPr>
              <a:t>('Bombay','</a:t>
            </a:r>
            <a:r>
              <a:rPr lang="es-MX" sz="1600" b="1" kern="1200" dirty="0" err="1">
                <a:solidFill>
                  <a:srgbClr val="C00000"/>
                </a:solidFill>
                <a:latin typeface="Calibri" panose="020F0502020204030204" pitchFamily="34" charset="0"/>
                <a:ea typeface="+mn-ea"/>
                <a:cs typeface="Calibri" panose="020F0502020204030204" pitchFamily="34" charset="0"/>
              </a:rPr>
              <a:t>Tokyo</a:t>
            </a:r>
            <a:r>
              <a:rPr lang="es-MX" sz="1600" b="1" kern="1200" dirty="0">
                <a:solidFill>
                  <a:srgbClr val="C00000"/>
                </a:solidFill>
                <a:latin typeface="Calibri" panose="020F0502020204030204" pitchFamily="34" charset="0"/>
                <a:ea typeface="+mn-ea"/>
                <a:cs typeface="Calibri" panose="020F0502020204030204" pitchFamily="34" charset="0"/>
              </a:rPr>
              <a:t>','</a:t>
            </a:r>
            <a:r>
              <a:rPr lang="es-MX" sz="1600" b="1" kern="1200" dirty="0" err="1">
                <a:solidFill>
                  <a:srgbClr val="C00000"/>
                </a:solidFill>
                <a:latin typeface="Calibri" panose="020F0502020204030204" pitchFamily="34" charset="0"/>
                <a:ea typeface="+mn-ea"/>
                <a:cs typeface="Calibri" panose="020F0502020204030204" pitchFamily="34" charset="0"/>
              </a:rPr>
              <a:t>Singapore</a:t>
            </a:r>
            <a:r>
              <a:rPr lang="es-MX" sz="1600" b="1" kern="1200" dirty="0">
                <a:solidFill>
                  <a:srgbClr val="C00000"/>
                </a:solidFill>
                <a:latin typeface="Calibri" panose="020F0502020204030204" pitchFamily="34" charset="0"/>
                <a:ea typeface="+mn-ea"/>
                <a:cs typeface="Calibri" panose="020F0502020204030204" pitchFamily="34" charset="0"/>
              </a:rPr>
              <a:t>', 'Oxford')</a:t>
            </a:r>
            <a:r>
              <a:rPr lang="es-MX" sz="1600" b="1" kern="1200" dirty="0">
                <a:solidFill>
                  <a:prstClr val="black"/>
                </a:solidFill>
                <a:latin typeface="Calibri" panose="020F0502020204030204" pitchFamily="34" charset="0"/>
                <a:ea typeface="+mn-ea"/>
                <a:cs typeface="Calibri" panose="020F0502020204030204" pitchFamily="34" charset="0"/>
              </a:rPr>
              <a:t>;</a:t>
            </a:r>
          </a:p>
          <a:p>
            <a:pPr lvl="0" fontAlgn="base">
              <a:spcBef>
                <a:spcPct val="0"/>
              </a:spcBef>
              <a:spcAft>
                <a:spcPct val="0"/>
              </a:spcAft>
              <a:buClrTx/>
              <a:defRPr/>
            </a:pPr>
            <a:r>
              <a:rPr lang="es-MX" sz="1600" b="1" kern="1200" dirty="0">
                <a:solidFill>
                  <a:prstClr val="black"/>
                </a:solidFill>
                <a:latin typeface="Calibri" panose="020F0502020204030204" pitchFamily="34" charset="0"/>
                <a:ea typeface="+mn-ea"/>
                <a:cs typeface="Calibri" panose="020F0502020204030204" pitchFamily="34" charset="0"/>
              </a:rPr>
              <a:t>   </a:t>
            </a:r>
            <a:r>
              <a:rPr lang="es-MX" sz="1600" b="1" kern="1200" dirty="0" err="1">
                <a:solidFill>
                  <a:srgbClr val="0000DE"/>
                </a:solidFill>
                <a:latin typeface="Calibri" panose="020F0502020204030204" pitchFamily="34" charset="0"/>
                <a:cs typeface="Calibri" panose="020F0502020204030204" pitchFamily="34" charset="0"/>
              </a:rPr>
              <a:t>varray_oficinas</a:t>
            </a:r>
            <a:r>
              <a:rPr lang="es-MX" sz="1600" b="1" kern="1200" dirty="0" err="1">
                <a:solidFill>
                  <a:prstClr val="black"/>
                </a:solidFill>
                <a:latin typeface="Calibri" panose="020F0502020204030204" pitchFamily="34" charset="0"/>
                <a:ea typeface="+mn-ea"/>
                <a:cs typeface="Calibri" panose="020F0502020204030204" pitchFamily="34" charset="0"/>
              </a:rPr>
              <a:t>.</a:t>
            </a:r>
            <a:r>
              <a:rPr lang="es-MX" sz="1600" b="1" kern="1200" dirty="0" err="1">
                <a:solidFill>
                  <a:srgbClr val="4D7731"/>
                </a:solidFill>
                <a:latin typeface="Calibri" panose="020F0502020204030204" pitchFamily="34" charset="0"/>
                <a:ea typeface="+mn-ea"/>
                <a:cs typeface="Calibri" panose="020F0502020204030204" pitchFamily="34" charset="0"/>
              </a:rPr>
              <a:t>EXTEND</a:t>
            </a:r>
            <a:r>
              <a:rPr lang="es-MX" sz="1600" b="1" kern="1200" dirty="0">
                <a:solidFill>
                  <a:prstClr val="black"/>
                </a:solidFill>
                <a:latin typeface="Calibri" panose="020F0502020204030204" pitchFamily="34" charset="0"/>
                <a:ea typeface="+mn-ea"/>
                <a:cs typeface="Calibri" panose="020F0502020204030204" pitchFamily="34" charset="0"/>
              </a:rPr>
              <a:t>; -- permite extender en 1 el VARRAY</a:t>
            </a:r>
          </a:p>
          <a:p>
            <a:pPr lvl="0" fontAlgn="base">
              <a:spcBef>
                <a:spcPct val="0"/>
              </a:spcBef>
              <a:spcAft>
                <a:spcPct val="0"/>
              </a:spcAft>
              <a:buClrTx/>
              <a:defRPr/>
            </a:pPr>
            <a:r>
              <a:rPr lang="es-MX" sz="1600" b="1" kern="1200" dirty="0">
                <a:solidFill>
                  <a:prstClr val="black"/>
                </a:solidFill>
                <a:latin typeface="Calibri" panose="020F0502020204030204" pitchFamily="34" charset="0"/>
                <a:ea typeface="+mn-ea"/>
                <a:cs typeface="Calibri" panose="020F0502020204030204" pitchFamily="34" charset="0"/>
              </a:rPr>
              <a:t>   </a:t>
            </a:r>
            <a:r>
              <a:rPr lang="es-MX" sz="1600" b="1" kern="1200" dirty="0" err="1">
                <a:solidFill>
                  <a:srgbClr val="0000DE"/>
                </a:solidFill>
                <a:latin typeface="Calibri" panose="020F0502020204030204" pitchFamily="34" charset="0"/>
                <a:cs typeface="Calibri" panose="020F0502020204030204" pitchFamily="34" charset="0"/>
              </a:rPr>
              <a:t>varray_oficinas</a:t>
            </a:r>
            <a:r>
              <a:rPr lang="es-MX" sz="1600" b="1" kern="1200" dirty="0">
                <a:solidFill>
                  <a:prstClr val="black"/>
                </a:solidFill>
                <a:latin typeface="Calibri" panose="020F0502020204030204" pitchFamily="34" charset="0"/>
                <a:ea typeface="+mn-ea"/>
                <a:cs typeface="Calibri" panose="020F0502020204030204" pitchFamily="34" charset="0"/>
              </a:rPr>
              <a:t>(5):='</a:t>
            </a:r>
            <a:r>
              <a:rPr lang="es-MX" sz="1600" b="1" kern="1200" dirty="0" err="1">
                <a:solidFill>
                  <a:prstClr val="black"/>
                </a:solidFill>
                <a:latin typeface="Calibri" panose="020F0502020204030204" pitchFamily="34" charset="0"/>
                <a:ea typeface="+mn-ea"/>
                <a:cs typeface="Calibri" panose="020F0502020204030204" pitchFamily="34" charset="0"/>
              </a:rPr>
              <a:t>Valparaiso</a:t>
            </a:r>
            <a:r>
              <a:rPr lang="es-MX" sz="1600" b="1" kern="1200" dirty="0">
                <a:solidFill>
                  <a:prstClr val="black"/>
                </a:solidFill>
                <a:latin typeface="Calibri" panose="020F0502020204030204" pitchFamily="34" charset="0"/>
                <a:cs typeface="Calibri" panose="020F0502020204030204" pitchFamily="34" charset="0"/>
              </a:rPr>
              <a:t>'</a:t>
            </a:r>
            <a:r>
              <a:rPr lang="es-MX" sz="1600" b="1" kern="1200" dirty="0">
                <a:solidFill>
                  <a:prstClr val="black"/>
                </a:solidFill>
                <a:latin typeface="Calibri" panose="020F0502020204030204" pitchFamily="34" charset="0"/>
                <a:ea typeface="+mn-ea"/>
                <a:cs typeface="Calibri" panose="020F0502020204030204" pitchFamily="34" charset="0"/>
              </a:rPr>
              <a:t>;</a:t>
            </a:r>
          </a:p>
          <a:p>
            <a:pPr lvl="0" fontAlgn="base">
              <a:spcBef>
                <a:spcPct val="0"/>
              </a:spcBef>
              <a:spcAft>
                <a:spcPct val="0"/>
              </a:spcAft>
              <a:buClrTx/>
              <a:defRPr/>
            </a:pPr>
            <a:r>
              <a:rPr lang="es-MX" sz="1600" b="1" kern="1200" dirty="0">
                <a:solidFill>
                  <a:srgbClr val="0000DE"/>
                </a:solidFill>
                <a:latin typeface="Calibri" panose="020F0502020204030204" pitchFamily="34" charset="0"/>
                <a:cs typeface="Calibri" panose="020F0502020204030204" pitchFamily="34" charset="0"/>
              </a:rPr>
              <a:t>   </a:t>
            </a:r>
            <a:r>
              <a:rPr lang="es-MX" sz="1600" b="1" kern="1200" dirty="0" err="1">
                <a:solidFill>
                  <a:srgbClr val="0000DE"/>
                </a:solidFill>
                <a:latin typeface="Calibri" panose="020F0502020204030204" pitchFamily="34" charset="0"/>
                <a:cs typeface="Calibri" panose="020F0502020204030204" pitchFamily="34" charset="0"/>
              </a:rPr>
              <a:t>varray_oficinas</a:t>
            </a:r>
            <a:r>
              <a:rPr lang="es-MX" sz="1600" b="1" kern="1200" dirty="0" err="1">
                <a:solidFill>
                  <a:prstClr val="black"/>
                </a:solidFill>
                <a:latin typeface="Calibri" panose="020F0502020204030204" pitchFamily="34" charset="0"/>
                <a:cs typeface="Calibri" panose="020F0502020204030204" pitchFamily="34" charset="0"/>
              </a:rPr>
              <a:t>.</a:t>
            </a:r>
            <a:r>
              <a:rPr lang="es-MX" sz="1600" b="1" kern="1200" dirty="0" err="1">
                <a:solidFill>
                  <a:srgbClr val="4D7731"/>
                </a:solidFill>
                <a:latin typeface="Calibri" panose="020F0502020204030204" pitchFamily="34" charset="0"/>
                <a:cs typeface="Calibri" panose="020F0502020204030204" pitchFamily="34" charset="0"/>
              </a:rPr>
              <a:t>EXTEND</a:t>
            </a:r>
            <a:r>
              <a:rPr lang="es-MX" sz="1600" b="1" kern="1200" dirty="0">
                <a:solidFill>
                  <a:prstClr val="black"/>
                </a:solidFill>
                <a:latin typeface="Calibri" panose="020F0502020204030204" pitchFamily="34" charset="0"/>
                <a:cs typeface="Calibri" panose="020F0502020204030204" pitchFamily="34" charset="0"/>
              </a:rPr>
              <a:t>; -- vuelve a extender en 1 el VARRAY</a:t>
            </a:r>
            <a:endParaRPr lang="es-MX" sz="1600" b="1" kern="1200" dirty="0">
              <a:solidFill>
                <a:prstClr val="black"/>
              </a:solidFill>
              <a:latin typeface="Calibri" panose="020F0502020204030204" pitchFamily="34" charset="0"/>
              <a:ea typeface="+mn-ea"/>
              <a:cs typeface="Calibri" panose="020F0502020204030204" pitchFamily="34" charset="0"/>
            </a:endParaRPr>
          </a:p>
          <a:p>
            <a:pPr lvl="0" fontAlgn="base">
              <a:spcBef>
                <a:spcPct val="0"/>
              </a:spcBef>
              <a:spcAft>
                <a:spcPct val="0"/>
              </a:spcAft>
              <a:buClrTx/>
              <a:defRPr/>
            </a:pPr>
            <a:r>
              <a:rPr lang="es-MX" sz="1600" b="1" kern="1200" dirty="0">
                <a:solidFill>
                  <a:prstClr val="black"/>
                </a:solidFill>
                <a:latin typeface="Calibri" panose="020F0502020204030204" pitchFamily="34" charset="0"/>
                <a:ea typeface="+mn-ea"/>
                <a:cs typeface="Calibri" panose="020F0502020204030204" pitchFamily="34" charset="0"/>
              </a:rPr>
              <a:t>   </a:t>
            </a:r>
            <a:r>
              <a:rPr lang="es-MX" sz="1600" b="1" kern="1200" dirty="0" err="1">
                <a:solidFill>
                  <a:srgbClr val="0000DE"/>
                </a:solidFill>
                <a:latin typeface="Calibri" panose="020F0502020204030204" pitchFamily="34" charset="0"/>
                <a:cs typeface="Calibri" panose="020F0502020204030204" pitchFamily="34" charset="0"/>
              </a:rPr>
              <a:t>varray_oficinas</a:t>
            </a:r>
            <a:r>
              <a:rPr lang="es-MX" sz="1600" b="1" kern="1200" dirty="0">
                <a:solidFill>
                  <a:srgbClr val="0000DE"/>
                </a:solidFill>
                <a:latin typeface="Calibri" panose="020F0502020204030204" pitchFamily="34" charset="0"/>
                <a:cs typeface="Calibri" panose="020F0502020204030204" pitchFamily="34" charset="0"/>
              </a:rPr>
              <a:t>(</a:t>
            </a:r>
            <a:r>
              <a:rPr lang="es-MX" sz="1600" b="1" kern="1200" dirty="0">
                <a:solidFill>
                  <a:prstClr val="black"/>
                </a:solidFill>
                <a:latin typeface="Calibri" panose="020F0502020204030204" pitchFamily="34" charset="0"/>
                <a:ea typeface="+mn-ea"/>
                <a:cs typeface="Calibri" panose="020F0502020204030204" pitchFamily="34" charset="0"/>
              </a:rPr>
              <a:t>6):='Viña del Mar';</a:t>
            </a:r>
          </a:p>
          <a:p>
            <a:pPr lvl="0" fontAlgn="base">
              <a:spcBef>
                <a:spcPct val="0"/>
              </a:spcBef>
              <a:spcAft>
                <a:spcPct val="0"/>
              </a:spcAft>
              <a:buClrTx/>
              <a:defRPr/>
            </a:pPr>
            <a:r>
              <a:rPr lang="es-MX" sz="1600" b="1" kern="1200" dirty="0">
                <a:solidFill>
                  <a:prstClr val="black"/>
                </a:solidFill>
                <a:latin typeface="Calibri" panose="020F0502020204030204" pitchFamily="34" charset="0"/>
                <a:ea typeface="+mn-ea"/>
                <a:cs typeface="Calibri" panose="020F0502020204030204" pitchFamily="34" charset="0"/>
              </a:rPr>
              <a:t>    </a:t>
            </a:r>
            <a:r>
              <a:rPr lang="es-MX" sz="1600" b="1" kern="1200" dirty="0" err="1">
                <a:solidFill>
                  <a:prstClr val="black"/>
                </a:solidFill>
                <a:latin typeface="Calibri" panose="020F0502020204030204" pitchFamily="34" charset="0"/>
                <a:ea typeface="+mn-ea"/>
                <a:cs typeface="Calibri" panose="020F0502020204030204" pitchFamily="34" charset="0"/>
              </a:rPr>
              <a:t>v_elementos</a:t>
            </a:r>
            <a:r>
              <a:rPr lang="es-MX" sz="1600" b="1" kern="1200" dirty="0">
                <a:solidFill>
                  <a:prstClr val="black"/>
                </a:solidFill>
                <a:latin typeface="Calibri" panose="020F0502020204030204" pitchFamily="34" charset="0"/>
                <a:ea typeface="+mn-ea"/>
                <a:cs typeface="Calibri" panose="020F0502020204030204" pitchFamily="34" charset="0"/>
              </a:rPr>
              <a:t>:= </a:t>
            </a:r>
            <a:r>
              <a:rPr lang="es-MX" sz="1600" b="1" kern="1200" dirty="0" err="1">
                <a:solidFill>
                  <a:srgbClr val="0000DE"/>
                </a:solidFill>
                <a:latin typeface="Calibri" panose="020F0502020204030204" pitchFamily="34" charset="0"/>
                <a:ea typeface="+mn-ea"/>
                <a:cs typeface="Calibri" panose="020F0502020204030204" pitchFamily="34" charset="0"/>
              </a:rPr>
              <a:t>varray_oficinas</a:t>
            </a:r>
            <a:r>
              <a:rPr lang="es-MX" sz="1600" b="1" kern="1200" dirty="0" err="1">
                <a:solidFill>
                  <a:prstClr val="black"/>
                </a:solidFill>
                <a:latin typeface="Calibri" panose="020F0502020204030204" pitchFamily="34" charset="0"/>
                <a:ea typeface="+mn-ea"/>
                <a:cs typeface="Calibri" panose="020F0502020204030204" pitchFamily="34" charset="0"/>
              </a:rPr>
              <a:t>.</a:t>
            </a:r>
            <a:r>
              <a:rPr lang="es-MX" sz="1600" b="1" kern="1200" dirty="0" err="1">
                <a:solidFill>
                  <a:srgbClr val="4D7731"/>
                </a:solidFill>
                <a:latin typeface="Calibri" panose="020F0502020204030204" pitchFamily="34" charset="0"/>
                <a:ea typeface="+mn-ea"/>
                <a:cs typeface="Calibri" panose="020F0502020204030204" pitchFamily="34" charset="0"/>
              </a:rPr>
              <a:t>COUNT</a:t>
            </a:r>
            <a:r>
              <a:rPr lang="es-MX" sz="1600" b="1" kern="1200" dirty="0">
                <a:solidFill>
                  <a:srgbClr val="4D7731"/>
                </a:solidFill>
                <a:latin typeface="Calibri" panose="020F0502020204030204" pitchFamily="34" charset="0"/>
                <a:ea typeface="+mn-ea"/>
                <a:cs typeface="Calibri" panose="020F0502020204030204" pitchFamily="34" charset="0"/>
              </a:rPr>
              <a:t>()</a:t>
            </a:r>
            <a:r>
              <a:rPr lang="es-MX" sz="1600" b="1" kern="1200" dirty="0">
                <a:solidFill>
                  <a:prstClr val="black"/>
                </a:solidFill>
                <a:latin typeface="Calibri" panose="020F0502020204030204" pitchFamily="34" charset="0"/>
                <a:ea typeface="+mn-ea"/>
                <a:cs typeface="Calibri" panose="020F0502020204030204" pitchFamily="34" charset="0"/>
              </a:rPr>
              <a:t>; -- cuenta cuántos elementos tiene el VARRAY</a:t>
            </a:r>
          </a:p>
          <a:p>
            <a:pPr lvl="0" fontAlgn="base">
              <a:spcBef>
                <a:spcPct val="0"/>
              </a:spcBef>
              <a:spcAft>
                <a:spcPct val="0"/>
              </a:spcAft>
              <a:buClrTx/>
              <a:defRPr/>
            </a:pPr>
            <a:r>
              <a:rPr lang="es-MX" sz="1600" b="1" kern="1200" dirty="0">
                <a:solidFill>
                  <a:prstClr val="black"/>
                </a:solidFill>
                <a:latin typeface="Calibri" panose="020F0502020204030204" pitchFamily="34" charset="0"/>
                <a:ea typeface="+mn-ea"/>
                <a:cs typeface="Calibri" panose="020F0502020204030204" pitchFamily="34" charset="0"/>
              </a:rPr>
              <a:t>    DBMS_OUTPUT.PUT_LINE('Elementos almacenados en el VARRAY');</a:t>
            </a:r>
          </a:p>
          <a:p>
            <a:pPr lvl="0" fontAlgn="base">
              <a:spcBef>
                <a:spcPct val="0"/>
              </a:spcBef>
              <a:spcAft>
                <a:spcPct val="0"/>
              </a:spcAft>
              <a:buClrTx/>
              <a:defRPr/>
            </a:pPr>
            <a:r>
              <a:rPr lang="es-MX" sz="1600" b="1" kern="1200" dirty="0">
                <a:solidFill>
                  <a:prstClr val="black"/>
                </a:solidFill>
                <a:latin typeface="Calibri" panose="020F0502020204030204" pitchFamily="34" charset="0"/>
                <a:ea typeface="+mn-ea"/>
                <a:cs typeface="Calibri" panose="020F0502020204030204" pitchFamily="34" charset="0"/>
              </a:rPr>
              <a:t>    FOR i IN 1 .. </a:t>
            </a:r>
            <a:r>
              <a:rPr lang="es-MX" sz="1600" b="1" kern="1200" dirty="0" err="1">
                <a:solidFill>
                  <a:prstClr val="black"/>
                </a:solidFill>
                <a:latin typeface="Calibri" panose="020F0502020204030204" pitchFamily="34" charset="0"/>
                <a:ea typeface="+mn-ea"/>
                <a:cs typeface="Calibri" panose="020F0502020204030204" pitchFamily="34" charset="0"/>
              </a:rPr>
              <a:t>v_elementos</a:t>
            </a:r>
            <a:r>
              <a:rPr lang="es-MX" sz="1600" b="1" kern="1200" dirty="0">
                <a:solidFill>
                  <a:prstClr val="black"/>
                </a:solidFill>
                <a:latin typeface="Calibri" panose="020F0502020204030204" pitchFamily="34" charset="0"/>
                <a:ea typeface="+mn-ea"/>
                <a:cs typeface="Calibri" panose="020F0502020204030204" pitchFamily="34" charset="0"/>
              </a:rPr>
              <a:t> LOOP</a:t>
            </a:r>
          </a:p>
          <a:p>
            <a:pPr lvl="0" fontAlgn="base">
              <a:spcBef>
                <a:spcPct val="0"/>
              </a:spcBef>
              <a:spcAft>
                <a:spcPct val="0"/>
              </a:spcAft>
              <a:buClrTx/>
              <a:defRPr/>
            </a:pPr>
            <a:r>
              <a:rPr lang="es-MX" sz="1600" b="1" kern="1200" dirty="0">
                <a:solidFill>
                  <a:prstClr val="black"/>
                </a:solidFill>
                <a:latin typeface="Calibri" panose="020F0502020204030204" pitchFamily="34" charset="0"/>
                <a:ea typeface="+mn-ea"/>
                <a:cs typeface="Calibri" panose="020F0502020204030204" pitchFamily="34" charset="0"/>
              </a:rPr>
              <a:t>        DBMS_OUTPUT.PUT_LINE(</a:t>
            </a:r>
            <a:r>
              <a:rPr lang="es-MX" sz="1600" b="1" kern="1200" dirty="0" err="1">
                <a:solidFill>
                  <a:srgbClr val="0000DE"/>
                </a:solidFill>
                <a:latin typeface="Calibri" panose="020F0502020204030204" pitchFamily="34" charset="0"/>
                <a:ea typeface="+mn-ea"/>
                <a:cs typeface="Calibri" panose="020F0502020204030204" pitchFamily="34" charset="0"/>
              </a:rPr>
              <a:t>varray_oficinas</a:t>
            </a:r>
            <a:r>
              <a:rPr lang="es-MX" sz="1600" b="1" kern="1200" dirty="0">
                <a:solidFill>
                  <a:prstClr val="black"/>
                </a:solidFill>
                <a:latin typeface="Calibri" panose="020F0502020204030204" pitchFamily="34" charset="0"/>
                <a:ea typeface="+mn-ea"/>
                <a:cs typeface="Calibri" panose="020F0502020204030204" pitchFamily="34" charset="0"/>
              </a:rPr>
              <a:t>(i));</a:t>
            </a:r>
          </a:p>
          <a:p>
            <a:pPr lvl="0" fontAlgn="base">
              <a:spcBef>
                <a:spcPct val="0"/>
              </a:spcBef>
              <a:spcAft>
                <a:spcPct val="0"/>
              </a:spcAft>
              <a:buClrTx/>
              <a:defRPr/>
            </a:pPr>
            <a:r>
              <a:rPr lang="es-MX" sz="1600" b="1" kern="1200" dirty="0">
                <a:solidFill>
                  <a:prstClr val="black"/>
                </a:solidFill>
                <a:latin typeface="Calibri" panose="020F0502020204030204" pitchFamily="34" charset="0"/>
                <a:ea typeface="+mn-ea"/>
                <a:cs typeface="Calibri" panose="020F0502020204030204" pitchFamily="34" charset="0"/>
              </a:rPr>
              <a:t>    END LOOP;</a:t>
            </a:r>
          </a:p>
          <a:p>
            <a:pPr lvl="0" fontAlgn="base">
              <a:spcBef>
                <a:spcPct val="0"/>
              </a:spcBef>
              <a:spcAft>
                <a:spcPct val="0"/>
              </a:spcAft>
              <a:buClrTx/>
              <a:defRPr/>
            </a:pPr>
            <a:r>
              <a:rPr lang="es-MX" sz="1600" b="1" kern="1200" dirty="0">
                <a:solidFill>
                  <a:prstClr val="black"/>
                </a:solidFill>
                <a:latin typeface="Calibri" panose="020F0502020204030204" pitchFamily="34" charset="0"/>
                <a:ea typeface="+mn-ea"/>
                <a:cs typeface="Calibri" panose="020F0502020204030204" pitchFamily="34" charset="0"/>
              </a:rPr>
              <a:t>END; </a:t>
            </a:r>
          </a:p>
          <a:p>
            <a:pPr lvl="0" fontAlgn="base">
              <a:spcBef>
                <a:spcPct val="0"/>
              </a:spcBef>
              <a:spcAft>
                <a:spcPct val="0"/>
              </a:spcAft>
              <a:buClrTx/>
              <a:defRPr/>
            </a:pPr>
            <a:endParaRPr kumimoji="0" lang="es-MX" sz="8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endParaRPr>
          </a:p>
        </p:txBody>
      </p:sp>
      <p:pic>
        <p:nvPicPr>
          <p:cNvPr id="4" name="Imagen 3" descr="Interfaz de usuario gráfica, Texto, Aplicación, Correo electrónico&#10;&#10;Descripción generada automáticamente">
            <a:extLst>
              <a:ext uri="{FF2B5EF4-FFF2-40B4-BE49-F238E27FC236}">
                <a16:creationId xmlns:a16="http://schemas.microsoft.com/office/drawing/2014/main" id="{C61E838D-8850-489A-AE2D-98AE15728376}"/>
              </a:ext>
            </a:extLst>
          </p:cNvPr>
          <p:cNvPicPr>
            <a:picLocks noChangeAspect="1"/>
          </p:cNvPicPr>
          <p:nvPr/>
        </p:nvPicPr>
        <p:blipFill>
          <a:blip r:embed="rId3"/>
          <a:stretch>
            <a:fillRect/>
          </a:stretch>
        </p:blipFill>
        <p:spPr>
          <a:xfrm>
            <a:off x="6272463" y="4747984"/>
            <a:ext cx="2791328" cy="1819760"/>
          </a:xfrm>
          <a:prstGeom prst="rect">
            <a:avLst/>
          </a:prstGeom>
        </p:spPr>
      </p:pic>
    </p:spTree>
    <p:extLst>
      <p:ext uri="{BB962C8B-B14F-4D97-AF65-F5344CB8AC3E}">
        <p14:creationId xmlns:p14="http://schemas.microsoft.com/office/powerpoint/2010/main" val="41758335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32F8F7C-62F6-AB45-8C6F-954F7E1DBD86}"/>
              </a:ext>
            </a:extLst>
          </p:cNvPr>
          <p:cNvSpPr>
            <a:spLocks noGrp="1"/>
          </p:cNvSpPr>
          <p:nvPr>
            <p:ph type="title"/>
          </p:nvPr>
        </p:nvSpPr>
        <p:spPr>
          <a:xfrm>
            <a:off x="1670394" y="212725"/>
            <a:ext cx="4288185" cy="813000"/>
          </a:xfrm>
        </p:spPr>
        <p:txBody>
          <a:bodyPr/>
          <a:lstStyle/>
          <a:p>
            <a:pPr defTabSz="457200" fontAlgn="base">
              <a:lnSpc>
                <a:spcPct val="80000"/>
              </a:lnSpc>
              <a:spcBef>
                <a:spcPct val="20000"/>
              </a:spcBef>
              <a:spcAft>
                <a:spcPct val="0"/>
              </a:spcAft>
              <a:buClrTx/>
            </a:pPr>
            <a:r>
              <a:rPr lang="es-CL" sz="2800" b="1" dirty="0"/>
              <a:t>Trabajando con VARRAY</a:t>
            </a:r>
            <a:endParaRPr lang="es-CL" sz="2800" b="1" dirty="0">
              <a:ea typeface="Arial Unicode MS"/>
              <a:cs typeface="Times New Roman" pitchFamily="18" charset="0"/>
            </a:endParaRPr>
          </a:p>
        </p:txBody>
      </p:sp>
      <p:sp>
        <p:nvSpPr>
          <p:cNvPr id="5" name="Rectangle 3">
            <a:extLst>
              <a:ext uri="{FF2B5EF4-FFF2-40B4-BE49-F238E27FC236}">
                <a16:creationId xmlns:a16="http://schemas.microsoft.com/office/drawing/2014/main" id="{83F87D62-25D7-4F7B-9428-A3150354CE04}"/>
              </a:ext>
            </a:extLst>
          </p:cNvPr>
          <p:cNvSpPr txBox="1">
            <a:spLocks noChangeArrowheads="1"/>
          </p:cNvSpPr>
          <p:nvPr/>
        </p:nvSpPr>
        <p:spPr bwMode="auto">
          <a:xfrm>
            <a:off x="611188" y="1256544"/>
            <a:ext cx="7848600" cy="407988"/>
          </a:xfrm>
          <a:prstGeom prst="rect">
            <a:avLst/>
          </a:prstGeom>
          <a:noFill/>
          <a:ln w="9525">
            <a:noFill/>
            <a:miter lim="800000"/>
            <a:headEnd/>
            <a:tailEnd/>
          </a:ln>
        </p:spPr>
        <p:txBody>
          <a:bodyPr/>
          <a:lstStyle/>
          <a:p>
            <a:pPr marL="609600" indent="-609600" algn="just" defTabSz="457200" fontAlgn="base">
              <a:lnSpc>
                <a:spcPct val="80000"/>
              </a:lnSpc>
              <a:spcBef>
                <a:spcPct val="20000"/>
              </a:spcBef>
              <a:spcAft>
                <a:spcPct val="0"/>
              </a:spcAft>
              <a:buClrTx/>
              <a:buFont typeface="Arial" charset="0"/>
              <a:buChar char="•"/>
            </a:pPr>
            <a:r>
              <a:rPr lang="es-CL" sz="2000" kern="1200" dirty="0">
                <a:solidFill>
                  <a:prstClr val="black"/>
                </a:solidFill>
                <a:latin typeface="Calibri"/>
                <a:ea typeface="Arial Unicode MS"/>
                <a:cs typeface="Arial Unicode MS"/>
              </a:rPr>
              <a:t>Ejemplo:</a:t>
            </a: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Tx/>
              <a:buNone/>
            </a:pPr>
            <a:endParaRPr lang="es-CL" sz="2000" kern="1200" dirty="0">
              <a:solidFill>
                <a:prstClr val="black"/>
              </a:solidFill>
              <a:latin typeface="Calibri"/>
              <a:ea typeface="Arial Unicode MS"/>
              <a:cs typeface="Times New Roman" pitchFamily="18" charset="0"/>
            </a:endParaRPr>
          </a:p>
        </p:txBody>
      </p:sp>
      <p:sp>
        <p:nvSpPr>
          <p:cNvPr id="7" name="Text Box 5">
            <a:extLst>
              <a:ext uri="{FF2B5EF4-FFF2-40B4-BE49-F238E27FC236}">
                <a16:creationId xmlns:a16="http://schemas.microsoft.com/office/drawing/2014/main" id="{EDCCA00C-1D7D-43B8-9929-627880B3D664}"/>
              </a:ext>
            </a:extLst>
          </p:cNvPr>
          <p:cNvSpPr txBox="1">
            <a:spLocks noChangeArrowheads="1"/>
          </p:cNvSpPr>
          <p:nvPr/>
        </p:nvSpPr>
        <p:spPr bwMode="auto">
          <a:xfrm>
            <a:off x="128846" y="1568158"/>
            <a:ext cx="8806611" cy="4031873"/>
          </a:xfrm>
          <a:prstGeom prst="rect">
            <a:avLst/>
          </a:prstGeom>
          <a:solidFill>
            <a:srgbClr val="FFC000"/>
          </a:solidFill>
          <a:ln w="22225">
            <a:solidFill>
              <a:sysClr val="windowText" lastClr="000000"/>
            </a:solidFill>
            <a:miter lim="800000"/>
            <a:headEnd/>
            <a:tailEnd/>
          </a:ln>
          <a:scene3d>
            <a:camera prst="orthographicFront"/>
            <a:lightRig rig="threePt" dir="t"/>
          </a:scene3d>
          <a:sp3d>
            <a:bevelT w="165100" prst="coolSlant"/>
            <a:bevelB/>
          </a:sp3d>
        </p:spPr>
        <p:txBody>
          <a:bodyPr wrap="square">
            <a:spAutoFit/>
          </a:bodyPr>
          <a:lstStyle/>
          <a:p>
            <a:pPr lvl="0" fontAlgn="base">
              <a:spcBef>
                <a:spcPct val="0"/>
              </a:spcBef>
              <a:spcAft>
                <a:spcPct val="0"/>
              </a:spcAft>
              <a:buClrTx/>
              <a:defRPr/>
            </a:pPr>
            <a:endParaRPr lang="es-MX" sz="800" b="1" kern="1200" dirty="0">
              <a:solidFill>
                <a:prstClr val="black"/>
              </a:solidFill>
              <a:latin typeface="Calibri" panose="020F0502020204030204" pitchFamily="34" charset="0"/>
              <a:ea typeface="+mn-ea"/>
              <a:cs typeface="Calibri" panose="020F0502020204030204" pitchFamily="34" charset="0"/>
            </a:endParaRPr>
          </a:p>
          <a:p>
            <a:pPr lvl="0" fontAlgn="base">
              <a:spcBef>
                <a:spcPct val="0"/>
              </a:spcBef>
              <a:spcAft>
                <a:spcPct val="0"/>
              </a:spcAft>
              <a:buClrTx/>
              <a:defRPr/>
            </a:pPr>
            <a:r>
              <a:rPr lang="es-MX" sz="1500" b="1" kern="1200" dirty="0">
                <a:solidFill>
                  <a:prstClr val="black"/>
                </a:solidFill>
                <a:latin typeface="Calibri" panose="020F0502020204030204" pitchFamily="34" charset="0"/>
                <a:ea typeface="+mn-ea"/>
                <a:cs typeface="Calibri" panose="020F0502020204030204" pitchFamily="34" charset="0"/>
              </a:rPr>
              <a:t>DECLARE</a:t>
            </a:r>
          </a:p>
          <a:p>
            <a:pPr lvl="0" fontAlgn="base">
              <a:spcBef>
                <a:spcPct val="0"/>
              </a:spcBef>
              <a:spcAft>
                <a:spcPct val="0"/>
              </a:spcAft>
              <a:buClrTx/>
              <a:defRPr/>
            </a:pPr>
            <a:r>
              <a:rPr lang="es-MX" sz="1500" b="1" kern="1200" dirty="0">
                <a:solidFill>
                  <a:prstClr val="black"/>
                </a:solidFill>
                <a:latin typeface="Calibri" panose="020F0502020204030204" pitchFamily="34" charset="0"/>
                <a:ea typeface="+mn-ea"/>
                <a:cs typeface="Calibri" panose="020F0502020204030204" pitchFamily="34" charset="0"/>
              </a:rPr>
              <a:t>   </a:t>
            </a:r>
            <a:r>
              <a:rPr lang="es-MX" sz="1500" b="1" kern="1200" dirty="0">
                <a:solidFill>
                  <a:srgbClr val="C00000"/>
                </a:solidFill>
                <a:latin typeface="Calibri" panose="020F0502020204030204" pitchFamily="34" charset="0"/>
                <a:ea typeface="+mn-ea"/>
                <a:cs typeface="Calibri" panose="020F0502020204030204" pitchFamily="34" charset="0"/>
              </a:rPr>
              <a:t>TYPE </a:t>
            </a:r>
            <a:r>
              <a:rPr lang="es-MX" sz="1500" b="1" kern="1200" dirty="0" err="1">
                <a:solidFill>
                  <a:srgbClr val="C00000"/>
                </a:solidFill>
                <a:latin typeface="Calibri" panose="020F0502020204030204" pitchFamily="34" charset="0"/>
                <a:ea typeface="+mn-ea"/>
                <a:cs typeface="Calibri" panose="020F0502020204030204" pitchFamily="34" charset="0"/>
              </a:rPr>
              <a:t>tipo_varray_location</a:t>
            </a:r>
            <a:r>
              <a:rPr lang="es-MX" sz="1500" b="1" kern="1200" dirty="0">
                <a:solidFill>
                  <a:srgbClr val="C00000"/>
                </a:solidFill>
                <a:latin typeface="Calibri" panose="020F0502020204030204" pitchFamily="34" charset="0"/>
                <a:ea typeface="+mn-ea"/>
                <a:cs typeface="Calibri" panose="020F0502020204030204" pitchFamily="34" charset="0"/>
              </a:rPr>
              <a:t> IS VARRAY(6) </a:t>
            </a:r>
          </a:p>
          <a:p>
            <a:pPr lvl="0" fontAlgn="base">
              <a:spcBef>
                <a:spcPct val="0"/>
              </a:spcBef>
              <a:spcAft>
                <a:spcPct val="0"/>
              </a:spcAft>
              <a:buClrTx/>
              <a:defRPr/>
            </a:pPr>
            <a:r>
              <a:rPr lang="es-MX" sz="1500" b="1" kern="1200" dirty="0">
                <a:solidFill>
                  <a:srgbClr val="C00000"/>
                </a:solidFill>
                <a:latin typeface="Calibri" panose="020F0502020204030204" pitchFamily="34" charset="0"/>
                <a:ea typeface="+mn-ea"/>
                <a:cs typeface="Calibri" panose="020F0502020204030204" pitchFamily="34" charset="0"/>
              </a:rPr>
              <a:t>            OF </a:t>
            </a:r>
            <a:r>
              <a:rPr lang="es-MX" sz="1500" b="1" kern="1200" dirty="0" err="1">
                <a:solidFill>
                  <a:srgbClr val="C00000"/>
                </a:solidFill>
                <a:latin typeface="Calibri" panose="020F0502020204030204" pitchFamily="34" charset="0"/>
                <a:ea typeface="+mn-ea"/>
                <a:cs typeface="Calibri" panose="020F0502020204030204" pitchFamily="34" charset="0"/>
              </a:rPr>
              <a:t>locations.city%TYPE</a:t>
            </a:r>
            <a:r>
              <a:rPr lang="es-MX" sz="1500" b="1" kern="1200" dirty="0">
                <a:solidFill>
                  <a:srgbClr val="C00000"/>
                </a:solidFill>
                <a:latin typeface="Calibri" panose="020F0502020204030204" pitchFamily="34" charset="0"/>
                <a:ea typeface="+mn-ea"/>
                <a:cs typeface="Calibri" panose="020F0502020204030204" pitchFamily="34" charset="0"/>
              </a:rPr>
              <a:t>;</a:t>
            </a:r>
          </a:p>
          <a:p>
            <a:pPr lvl="0" fontAlgn="base">
              <a:spcBef>
                <a:spcPct val="0"/>
              </a:spcBef>
              <a:spcAft>
                <a:spcPct val="0"/>
              </a:spcAft>
              <a:buClrTx/>
              <a:defRPr/>
            </a:pPr>
            <a:r>
              <a:rPr lang="es-MX" sz="1500" b="1" kern="1200" dirty="0">
                <a:solidFill>
                  <a:prstClr val="black"/>
                </a:solidFill>
                <a:latin typeface="Calibri" panose="020F0502020204030204" pitchFamily="34" charset="0"/>
                <a:ea typeface="+mn-ea"/>
                <a:cs typeface="Calibri" panose="020F0502020204030204" pitchFamily="34" charset="0"/>
              </a:rPr>
              <a:t>   </a:t>
            </a:r>
            <a:r>
              <a:rPr lang="es-MX" sz="1500" b="1" kern="1200" dirty="0" err="1">
                <a:solidFill>
                  <a:srgbClr val="0000DE"/>
                </a:solidFill>
                <a:latin typeface="Calibri" panose="020F0502020204030204" pitchFamily="34" charset="0"/>
                <a:ea typeface="+mn-ea"/>
                <a:cs typeface="Calibri" panose="020F0502020204030204" pitchFamily="34" charset="0"/>
              </a:rPr>
              <a:t>varray_oficinas</a:t>
            </a:r>
            <a:r>
              <a:rPr lang="es-MX" sz="1500" b="1" kern="1200" dirty="0">
                <a:solidFill>
                  <a:prstClr val="black"/>
                </a:solidFill>
                <a:latin typeface="Calibri" panose="020F0502020204030204" pitchFamily="34" charset="0"/>
                <a:ea typeface="+mn-ea"/>
                <a:cs typeface="Calibri" panose="020F0502020204030204" pitchFamily="34" charset="0"/>
              </a:rPr>
              <a:t>  </a:t>
            </a:r>
            <a:r>
              <a:rPr lang="es-MX" sz="1500" b="1" kern="1200" dirty="0" err="1">
                <a:solidFill>
                  <a:srgbClr val="C00000"/>
                </a:solidFill>
                <a:latin typeface="Calibri" panose="020F0502020204030204" pitchFamily="34" charset="0"/>
                <a:ea typeface="+mn-ea"/>
                <a:cs typeface="Calibri" panose="020F0502020204030204" pitchFamily="34" charset="0"/>
              </a:rPr>
              <a:t>tipo_varray_location</a:t>
            </a:r>
            <a:r>
              <a:rPr lang="es-MX" sz="1500" b="1" kern="1200" dirty="0">
                <a:solidFill>
                  <a:prstClr val="black"/>
                </a:solidFill>
                <a:latin typeface="Calibri" panose="020F0502020204030204" pitchFamily="34" charset="0"/>
                <a:ea typeface="+mn-ea"/>
                <a:cs typeface="Calibri" panose="020F0502020204030204" pitchFamily="34" charset="0"/>
              </a:rPr>
              <a:t>;</a:t>
            </a:r>
          </a:p>
          <a:p>
            <a:pPr lvl="0" fontAlgn="base">
              <a:spcBef>
                <a:spcPct val="0"/>
              </a:spcBef>
              <a:spcAft>
                <a:spcPct val="0"/>
              </a:spcAft>
              <a:buClrTx/>
              <a:defRPr/>
            </a:pPr>
            <a:r>
              <a:rPr lang="es-MX" sz="1500" b="1" kern="1200" dirty="0">
                <a:solidFill>
                  <a:prstClr val="black"/>
                </a:solidFill>
                <a:latin typeface="Calibri" panose="020F0502020204030204" pitchFamily="34" charset="0"/>
                <a:ea typeface="+mn-ea"/>
                <a:cs typeface="Calibri" panose="020F0502020204030204" pitchFamily="34" charset="0"/>
              </a:rPr>
              <a:t>   </a:t>
            </a:r>
            <a:r>
              <a:rPr lang="es-MX" sz="1500" b="1" kern="1200" dirty="0" err="1">
                <a:solidFill>
                  <a:prstClr val="black"/>
                </a:solidFill>
                <a:latin typeface="Calibri" panose="020F0502020204030204" pitchFamily="34" charset="0"/>
                <a:ea typeface="+mn-ea"/>
                <a:cs typeface="Calibri" panose="020F0502020204030204" pitchFamily="34" charset="0"/>
              </a:rPr>
              <a:t>v_elementos</a:t>
            </a:r>
            <a:r>
              <a:rPr lang="es-MX" sz="1500" b="1" kern="1200" dirty="0">
                <a:solidFill>
                  <a:prstClr val="black"/>
                </a:solidFill>
                <a:latin typeface="Calibri" panose="020F0502020204030204" pitchFamily="34" charset="0"/>
                <a:ea typeface="+mn-ea"/>
                <a:cs typeface="Calibri" panose="020F0502020204030204" pitchFamily="34" charset="0"/>
              </a:rPr>
              <a:t>    NUMBER(3); </a:t>
            </a:r>
          </a:p>
          <a:p>
            <a:pPr lvl="0" fontAlgn="base">
              <a:spcBef>
                <a:spcPct val="0"/>
              </a:spcBef>
              <a:spcAft>
                <a:spcPct val="0"/>
              </a:spcAft>
              <a:buClrTx/>
              <a:defRPr/>
            </a:pPr>
            <a:r>
              <a:rPr lang="es-MX" sz="1500" b="1" kern="1200" dirty="0">
                <a:solidFill>
                  <a:prstClr val="black"/>
                </a:solidFill>
                <a:latin typeface="Calibri" panose="020F0502020204030204" pitchFamily="34" charset="0"/>
                <a:ea typeface="+mn-ea"/>
                <a:cs typeface="Calibri" panose="020F0502020204030204" pitchFamily="34" charset="0"/>
              </a:rPr>
              <a:t>BEGIN</a:t>
            </a:r>
          </a:p>
          <a:p>
            <a:pPr lvl="0" fontAlgn="base">
              <a:spcBef>
                <a:spcPct val="0"/>
              </a:spcBef>
              <a:spcAft>
                <a:spcPct val="0"/>
              </a:spcAft>
              <a:buClrTx/>
              <a:defRPr/>
            </a:pPr>
            <a:r>
              <a:rPr lang="es-MX" sz="1500" b="1" kern="1200" dirty="0">
                <a:solidFill>
                  <a:prstClr val="black"/>
                </a:solidFill>
                <a:latin typeface="Calibri" panose="020F0502020204030204" pitchFamily="34" charset="0"/>
                <a:ea typeface="+mn-ea"/>
                <a:cs typeface="Calibri" panose="020F0502020204030204" pitchFamily="34" charset="0"/>
              </a:rPr>
              <a:t>   </a:t>
            </a:r>
            <a:r>
              <a:rPr lang="es-MX" sz="1500" b="1" kern="1200" dirty="0" err="1">
                <a:solidFill>
                  <a:srgbClr val="0000DE"/>
                </a:solidFill>
                <a:latin typeface="Calibri" panose="020F0502020204030204" pitchFamily="34" charset="0"/>
                <a:ea typeface="+mn-ea"/>
                <a:cs typeface="Calibri" panose="020F0502020204030204" pitchFamily="34" charset="0"/>
              </a:rPr>
              <a:t>varray_oficinas</a:t>
            </a:r>
            <a:r>
              <a:rPr lang="es-MX" sz="1500" b="1" kern="1200" dirty="0">
                <a:solidFill>
                  <a:prstClr val="black"/>
                </a:solidFill>
                <a:latin typeface="Calibri" panose="020F0502020204030204" pitchFamily="34" charset="0"/>
                <a:ea typeface="+mn-ea"/>
                <a:cs typeface="Calibri" panose="020F0502020204030204" pitchFamily="34" charset="0"/>
              </a:rPr>
              <a:t>:= </a:t>
            </a:r>
            <a:r>
              <a:rPr lang="es-MX" sz="1500" b="1" kern="1200" dirty="0" err="1">
                <a:solidFill>
                  <a:srgbClr val="C00000"/>
                </a:solidFill>
                <a:latin typeface="Calibri" panose="020F0502020204030204" pitchFamily="34" charset="0"/>
                <a:ea typeface="+mn-ea"/>
                <a:cs typeface="Calibri" panose="020F0502020204030204" pitchFamily="34" charset="0"/>
              </a:rPr>
              <a:t>tipo_varray_location</a:t>
            </a:r>
            <a:r>
              <a:rPr lang="es-MX" sz="1500" b="1" kern="1200" dirty="0">
                <a:solidFill>
                  <a:srgbClr val="C00000"/>
                </a:solidFill>
                <a:latin typeface="Calibri" panose="020F0502020204030204" pitchFamily="34" charset="0"/>
                <a:ea typeface="+mn-ea"/>
                <a:cs typeface="Calibri" panose="020F0502020204030204" pitchFamily="34" charset="0"/>
              </a:rPr>
              <a:t>('Bombay','</a:t>
            </a:r>
            <a:r>
              <a:rPr lang="es-MX" sz="1500" b="1" kern="1200" dirty="0" err="1">
                <a:solidFill>
                  <a:srgbClr val="C00000"/>
                </a:solidFill>
                <a:latin typeface="Calibri" panose="020F0502020204030204" pitchFamily="34" charset="0"/>
                <a:ea typeface="+mn-ea"/>
                <a:cs typeface="Calibri" panose="020F0502020204030204" pitchFamily="34" charset="0"/>
              </a:rPr>
              <a:t>Tokyo</a:t>
            </a:r>
            <a:r>
              <a:rPr lang="es-MX" sz="1500" b="1" kern="1200" dirty="0">
                <a:solidFill>
                  <a:srgbClr val="C00000"/>
                </a:solidFill>
                <a:latin typeface="Calibri" panose="020F0502020204030204" pitchFamily="34" charset="0"/>
                <a:ea typeface="+mn-ea"/>
                <a:cs typeface="Calibri" panose="020F0502020204030204" pitchFamily="34" charset="0"/>
              </a:rPr>
              <a:t>','</a:t>
            </a:r>
            <a:r>
              <a:rPr lang="es-MX" sz="1500" b="1" kern="1200" dirty="0" err="1">
                <a:solidFill>
                  <a:srgbClr val="C00000"/>
                </a:solidFill>
                <a:latin typeface="Calibri" panose="020F0502020204030204" pitchFamily="34" charset="0"/>
                <a:ea typeface="+mn-ea"/>
                <a:cs typeface="Calibri" panose="020F0502020204030204" pitchFamily="34" charset="0"/>
              </a:rPr>
              <a:t>Singapore</a:t>
            </a:r>
            <a:r>
              <a:rPr lang="es-MX" sz="1500" b="1" kern="1200" dirty="0">
                <a:solidFill>
                  <a:srgbClr val="C00000"/>
                </a:solidFill>
                <a:latin typeface="Calibri" panose="020F0502020204030204" pitchFamily="34" charset="0"/>
                <a:ea typeface="+mn-ea"/>
                <a:cs typeface="Calibri" panose="020F0502020204030204" pitchFamily="34" charset="0"/>
              </a:rPr>
              <a:t>', 'Oxford','</a:t>
            </a:r>
            <a:r>
              <a:rPr lang="es-MX" sz="1500" b="1" kern="1200" dirty="0" err="1">
                <a:solidFill>
                  <a:srgbClr val="C00000"/>
                </a:solidFill>
                <a:latin typeface="Calibri" panose="020F0502020204030204" pitchFamily="34" charset="0"/>
                <a:ea typeface="+mn-ea"/>
                <a:cs typeface="Calibri" panose="020F0502020204030204" pitchFamily="34" charset="0"/>
              </a:rPr>
              <a:t>Valparaiso</a:t>
            </a:r>
            <a:r>
              <a:rPr lang="es-MX" sz="1500" b="1" kern="1200" dirty="0">
                <a:solidFill>
                  <a:srgbClr val="C00000"/>
                </a:solidFill>
                <a:latin typeface="Calibri" panose="020F0502020204030204" pitchFamily="34" charset="0"/>
                <a:ea typeface="+mn-ea"/>
                <a:cs typeface="Calibri" panose="020F0502020204030204" pitchFamily="34" charset="0"/>
              </a:rPr>
              <a:t>','Viña del Mar')</a:t>
            </a:r>
            <a:r>
              <a:rPr lang="es-MX" sz="1500" b="1" kern="1200" dirty="0">
                <a:solidFill>
                  <a:prstClr val="black"/>
                </a:solidFill>
                <a:latin typeface="Calibri" panose="020F0502020204030204" pitchFamily="34" charset="0"/>
                <a:ea typeface="+mn-ea"/>
                <a:cs typeface="Calibri" panose="020F0502020204030204" pitchFamily="34" charset="0"/>
              </a:rPr>
              <a:t>;</a:t>
            </a:r>
          </a:p>
          <a:p>
            <a:pPr lvl="0" fontAlgn="base">
              <a:spcBef>
                <a:spcPct val="0"/>
              </a:spcBef>
              <a:spcAft>
                <a:spcPct val="0"/>
              </a:spcAft>
              <a:buClrTx/>
              <a:defRPr/>
            </a:pPr>
            <a:r>
              <a:rPr lang="es-MX" sz="1500" b="1" kern="1200" dirty="0">
                <a:solidFill>
                  <a:prstClr val="black"/>
                </a:solidFill>
                <a:latin typeface="Calibri" panose="020F0502020204030204" pitchFamily="34" charset="0"/>
                <a:ea typeface="+mn-ea"/>
                <a:cs typeface="Calibri" panose="020F0502020204030204" pitchFamily="34" charset="0"/>
              </a:rPr>
              <a:t>    </a:t>
            </a:r>
            <a:r>
              <a:rPr lang="es-MX" sz="1500" b="1" kern="1200" dirty="0" err="1">
                <a:solidFill>
                  <a:prstClr val="black"/>
                </a:solidFill>
                <a:latin typeface="Calibri" panose="020F0502020204030204" pitchFamily="34" charset="0"/>
                <a:ea typeface="+mn-ea"/>
                <a:cs typeface="Calibri" panose="020F0502020204030204" pitchFamily="34" charset="0"/>
              </a:rPr>
              <a:t>v_elementos</a:t>
            </a:r>
            <a:r>
              <a:rPr lang="es-MX" sz="1500" b="1" kern="1200" dirty="0">
                <a:solidFill>
                  <a:prstClr val="black"/>
                </a:solidFill>
                <a:latin typeface="Calibri" panose="020F0502020204030204" pitchFamily="34" charset="0"/>
                <a:ea typeface="+mn-ea"/>
                <a:cs typeface="Calibri" panose="020F0502020204030204" pitchFamily="34" charset="0"/>
              </a:rPr>
              <a:t>:= </a:t>
            </a:r>
            <a:r>
              <a:rPr lang="es-MX" sz="1500" b="1" kern="1200" dirty="0" err="1">
                <a:solidFill>
                  <a:srgbClr val="0000DE"/>
                </a:solidFill>
                <a:latin typeface="Calibri" panose="020F0502020204030204" pitchFamily="34" charset="0"/>
                <a:cs typeface="Calibri" panose="020F0502020204030204" pitchFamily="34" charset="0"/>
              </a:rPr>
              <a:t>varray_oficinas</a:t>
            </a:r>
            <a:r>
              <a:rPr lang="es-MX" sz="1500" b="1" kern="1200" dirty="0" err="1">
                <a:solidFill>
                  <a:prstClr val="black"/>
                </a:solidFill>
                <a:latin typeface="Calibri" panose="020F0502020204030204" pitchFamily="34" charset="0"/>
                <a:ea typeface="+mn-ea"/>
                <a:cs typeface="Calibri" panose="020F0502020204030204" pitchFamily="34" charset="0"/>
              </a:rPr>
              <a:t>.</a:t>
            </a:r>
            <a:r>
              <a:rPr lang="es-MX" sz="1500" b="1" kern="1200" dirty="0" err="1">
                <a:solidFill>
                  <a:srgbClr val="4D7731"/>
                </a:solidFill>
                <a:latin typeface="Calibri" panose="020F0502020204030204" pitchFamily="34" charset="0"/>
                <a:ea typeface="+mn-ea"/>
                <a:cs typeface="Calibri" panose="020F0502020204030204" pitchFamily="34" charset="0"/>
              </a:rPr>
              <a:t>COUNT</a:t>
            </a:r>
            <a:r>
              <a:rPr lang="es-MX" sz="1500" b="1" kern="1200" dirty="0">
                <a:solidFill>
                  <a:srgbClr val="4D7731"/>
                </a:solidFill>
                <a:latin typeface="Calibri" panose="020F0502020204030204" pitchFamily="34" charset="0"/>
                <a:ea typeface="+mn-ea"/>
                <a:cs typeface="Calibri" panose="020F0502020204030204" pitchFamily="34" charset="0"/>
              </a:rPr>
              <a:t>()</a:t>
            </a:r>
            <a:r>
              <a:rPr lang="es-MX" sz="1500" b="1" kern="1200" dirty="0">
                <a:solidFill>
                  <a:prstClr val="black"/>
                </a:solidFill>
                <a:latin typeface="Calibri" panose="020F0502020204030204" pitchFamily="34" charset="0"/>
                <a:ea typeface="+mn-ea"/>
                <a:cs typeface="Calibri" panose="020F0502020204030204" pitchFamily="34" charset="0"/>
              </a:rPr>
              <a:t>;</a:t>
            </a:r>
          </a:p>
          <a:p>
            <a:pPr lvl="0" fontAlgn="base">
              <a:spcBef>
                <a:spcPct val="0"/>
              </a:spcBef>
              <a:spcAft>
                <a:spcPct val="0"/>
              </a:spcAft>
              <a:buClrTx/>
              <a:defRPr/>
            </a:pPr>
            <a:r>
              <a:rPr lang="es-MX" sz="1500" b="1" kern="1200" dirty="0">
                <a:solidFill>
                  <a:prstClr val="black"/>
                </a:solidFill>
                <a:latin typeface="Calibri" panose="020F0502020204030204" pitchFamily="34" charset="0"/>
                <a:ea typeface="+mn-ea"/>
                <a:cs typeface="Calibri" panose="020F0502020204030204" pitchFamily="34" charset="0"/>
              </a:rPr>
              <a:t>    DBMS_OUTPUT.PUT_LINE('Total de elementos almacenados en el VARRAY ' || </a:t>
            </a:r>
            <a:r>
              <a:rPr lang="es-MX" sz="1500" b="1" kern="1200" dirty="0" err="1">
                <a:solidFill>
                  <a:prstClr val="black"/>
                </a:solidFill>
                <a:latin typeface="Calibri" panose="020F0502020204030204" pitchFamily="34" charset="0"/>
                <a:ea typeface="+mn-ea"/>
                <a:cs typeface="Calibri" panose="020F0502020204030204" pitchFamily="34" charset="0"/>
              </a:rPr>
              <a:t>v_elementos</a:t>
            </a:r>
            <a:r>
              <a:rPr lang="es-MX" sz="1500" b="1" kern="1200" dirty="0">
                <a:solidFill>
                  <a:prstClr val="black"/>
                </a:solidFill>
                <a:latin typeface="Calibri" panose="020F0502020204030204" pitchFamily="34" charset="0"/>
                <a:ea typeface="+mn-ea"/>
                <a:cs typeface="Calibri" panose="020F0502020204030204" pitchFamily="34" charset="0"/>
              </a:rPr>
              <a:t>);</a:t>
            </a:r>
          </a:p>
          <a:p>
            <a:pPr lvl="0" fontAlgn="base">
              <a:spcBef>
                <a:spcPct val="0"/>
              </a:spcBef>
              <a:spcAft>
                <a:spcPct val="0"/>
              </a:spcAft>
              <a:buClrTx/>
              <a:defRPr/>
            </a:pPr>
            <a:r>
              <a:rPr lang="es-MX" sz="1500" b="1" kern="1200" dirty="0">
                <a:solidFill>
                  <a:prstClr val="black"/>
                </a:solidFill>
                <a:latin typeface="Calibri" panose="020F0502020204030204" pitchFamily="34" charset="0"/>
                <a:ea typeface="+mn-ea"/>
                <a:cs typeface="Calibri" panose="020F0502020204030204" pitchFamily="34" charset="0"/>
              </a:rPr>
              <a:t>    -- Se eliminan los 2 últimos elementos del VARRAY</a:t>
            </a:r>
          </a:p>
          <a:p>
            <a:pPr lvl="0" fontAlgn="base">
              <a:spcBef>
                <a:spcPct val="0"/>
              </a:spcBef>
              <a:spcAft>
                <a:spcPct val="0"/>
              </a:spcAft>
              <a:buClrTx/>
              <a:defRPr/>
            </a:pPr>
            <a:r>
              <a:rPr lang="es-MX" sz="1500" b="1" kern="1200" dirty="0">
                <a:solidFill>
                  <a:prstClr val="black"/>
                </a:solidFill>
                <a:latin typeface="Calibri" panose="020F0502020204030204" pitchFamily="34" charset="0"/>
                <a:ea typeface="+mn-ea"/>
                <a:cs typeface="Calibri" panose="020F0502020204030204" pitchFamily="34" charset="0"/>
              </a:rPr>
              <a:t> </a:t>
            </a:r>
            <a:r>
              <a:rPr lang="es-MX" sz="1500" b="1" kern="1200" dirty="0" err="1">
                <a:solidFill>
                  <a:srgbClr val="0000DE"/>
                </a:solidFill>
                <a:latin typeface="Calibri" panose="020F0502020204030204" pitchFamily="34" charset="0"/>
                <a:cs typeface="Calibri" panose="020F0502020204030204" pitchFamily="34" charset="0"/>
              </a:rPr>
              <a:t>varray_oficinas</a:t>
            </a:r>
            <a:r>
              <a:rPr lang="es-MX" sz="1500" b="1" kern="1200" dirty="0" err="1">
                <a:solidFill>
                  <a:prstClr val="black"/>
                </a:solidFill>
                <a:latin typeface="Calibri" panose="020F0502020204030204" pitchFamily="34" charset="0"/>
                <a:ea typeface="+mn-ea"/>
                <a:cs typeface="Calibri" panose="020F0502020204030204" pitchFamily="34" charset="0"/>
              </a:rPr>
              <a:t>.</a:t>
            </a:r>
            <a:r>
              <a:rPr lang="es-MX" sz="1500" b="1" kern="1200" dirty="0" err="1">
                <a:solidFill>
                  <a:srgbClr val="4D7731"/>
                </a:solidFill>
                <a:latin typeface="Calibri" panose="020F0502020204030204" pitchFamily="34" charset="0"/>
                <a:ea typeface="+mn-ea"/>
                <a:cs typeface="Calibri" panose="020F0502020204030204" pitchFamily="34" charset="0"/>
              </a:rPr>
              <a:t>TRIM</a:t>
            </a:r>
            <a:r>
              <a:rPr lang="es-MX" sz="1500" b="1" kern="1200" dirty="0">
                <a:solidFill>
                  <a:srgbClr val="4D7731"/>
                </a:solidFill>
                <a:latin typeface="Calibri" panose="020F0502020204030204" pitchFamily="34" charset="0"/>
                <a:ea typeface="+mn-ea"/>
                <a:cs typeface="Calibri" panose="020F0502020204030204" pitchFamily="34" charset="0"/>
              </a:rPr>
              <a:t>(2)</a:t>
            </a:r>
            <a:r>
              <a:rPr lang="es-MX" sz="1500" b="1" kern="1200" dirty="0">
                <a:solidFill>
                  <a:prstClr val="black"/>
                </a:solidFill>
                <a:latin typeface="Calibri" panose="020F0502020204030204" pitchFamily="34" charset="0"/>
                <a:ea typeface="+mn-ea"/>
                <a:cs typeface="Calibri" panose="020F0502020204030204" pitchFamily="34" charset="0"/>
              </a:rPr>
              <a:t>;</a:t>
            </a:r>
          </a:p>
          <a:p>
            <a:pPr lvl="0" fontAlgn="base">
              <a:spcBef>
                <a:spcPct val="0"/>
              </a:spcBef>
              <a:spcAft>
                <a:spcPct val="0"/>
              </a:spcAft>
              <a:buClrTx/>
              <a:defRPr/>
            </a:pPr>
            <a:r>
              <a:rPr lang="es-MX" sz="1500" b="1" kern="1200" dirty="0">
                <a:solidFill>
                  <a:prstClr val="black"/>
                </a:solidFill>
                <a:latin typeface="Calibri" panose="020F0502020204030204" pitchFamily="34" charset="0"/>
                <a:ea typeface="+mn-ea"/>
                <a:cs typeface="Calibri" panose="020F0502020204030204" pitchFamily="34" charset="0"/>
              </a:rPr>
              <a:t>    DBMS_OUTPUT.PUT_LINE(</a:t>
            </a:r>
            <a:r>
              <a:rPr lang="es-MX" sz="1500" b="1" kern="1200" dirty="0">
                <a:solidFill>
                  <a:prstClr val="black"/>
                </a:solidFill>
                <a:latin typeface="Calibri" panose="020F0502020204030204" pitchFamily="34" charset="0"/>
                <a:cs typeface="Calibri" panose="020F0502020204030204" pitchFamily="34" charset="0"/>
              </a:rPr>
              <a:t>'</a:t>
            </a:r>
            <a:r>
              <a:rPr lang="es-MX" sz="1500" b="1" kern="1200" dirty="0">
                <a:solidFill>
                  <a:prstClr val="black"/>
                </a:solidFill>
                <a:latin typeface="Calibri" panose="020F0502020204030204" pitchFamily="34" charset="0"/>
                <a:ea typeface="+mn-ea"/>
                <a:cs typeface="Calibri" panose="020F0502020204030204" pitchFamily="34" charset="0"/>
              </a:rPr>
              <a:t>Total de elementos almacenados en el VARRAY ' || </a:t>
            </a:r>
            <a:r>
              <a:rPr lang="es-MX" sz="1500" b="1" kern="1200" dirty="0" err="1">
                <a:solidFill>
                  <a:prstClr val="black"/>
                </a:solidFill>
                <a:latin typeface="Calibri" panose="020F0502020204030204" pitchFamily="34" charset="0"/>
                <a:ea typeface="+mn-ea"/>
                <a:cs typeface="Calibri" panose="020F0502020204030204" pitchFamily="34" charset="0"/>
              </a:rPr>
              <a:t>varray_oficinas.COUNT</a:t>
            </a:r>
            <a:r>
              <a:rPr lang="es-MX" sz="1500" b="1" kern="1200" dirty="0">
                <a:solidFill>
                  <a:prstClr val="black"/>
                </a:solidFill>
                <a:latin typeface="Calibri" panose="020F0502020204030204" pitchFamily="34" charset="0"/>
                <a:ea typeface="+mn-ea"/>
                <a:cs typeface="Calibri" panose="020F0502020204030204" pitchFamily="34" charset="0"/>
              </a:rPr>
              <a:t>);</a:t>
            </a:r>
          </a:p>
          <a:p>
            <a:pPr lvl="0" fontAlgn="base">
              <a:spcBef>
                <a:spcPct val="0"/>
              </a:spcBef>
              <a:spcAft>
                <a:spcPct val="0"/>
              </a:spcAft>
              <a:buClrTx/>
              <a:defRPr/>
            </a:pPr>
            <a:r>
              <a:rPr lang="es-MX" sz="1500" b="1" kern="1200" dirty="0">
                <a:solidFill>
                  <a:prstClr val="black"/>
                </a:solidFill>
                <a:latin typeface="Calibri" panose="020F0502020204030204" pitchFamily="34" charset="0"/>
                <a:ea typeface="+mn-ea"/>
                <a:cs typeface="Calibri" panose="020F0502020204030204" pitchFamily="34" charset="0"/>
              </a:rPr>
              <a:t>  -- Se eliminan todos los elementos del VARRAY</a:t>
            </a:r>
          </a:p>
          <a:p>
            <a:pPr lvl="0" fontAlgn="base">
              <a:spcBef>
                <a:spcPct val="0"/>
              </a:spcBef>
              <a:spcAft>
                <a:spcPct val="0"/>
              </a:spcAft>
              <a:buClrTx/>
              <a:defRPr/>
            </a:pPr>
            <a:r>
              <a:rPr lang="es-MX" sz="1500" b="1" kern="1200" dirty="0">
                <a:solidFill>
                  <a:prstClr val="black"/>
                </a:solidFill>
                <a:latin typeface="Calibri" panose="020F0502020204030204" pitchFamily="34" charset="0"/>
                <a:ea typeface="+mn-ea"/>
                <a:cs typeface="Calibri" panose="020F0502020204030204" pitchFamily="34" charset="0"/>
              </a:rPr>
              <a:t> </a:t>
            </a:r>
            <a:r>
              <a:rPr lang="es-MX" sz="1500" b="1" kern="1200" dirty="0" err="1">
                <a:solidFill>
                  <a:srgbClr val="0000DE"/>
                </a:solidFill>
                <a:latin typeface="Calibri" panose="020F0502020204030204" pitchFamily="34" charset="0"/>
                <a:cs typeface="Calibri" panose="020F0502020204030204" pitchFamily="34" charset="0"/>
              </a:rPr>
              <a:t>varray_oficinas</a:t>
            </a:r>
            <a:r>
              <a:rPr lang="es-MX" sz="1500" b="1" kern="1200" dirty="0" err="1">
                <a:solidFill>
                  <a:prstClr val="black"/>
                </a:solidFill>
                <a:latin typeface="Calibri" panose="020F0502020204030204" pitchFamily="34" charset="0"/>
                <a:ea typeface="+mn-ea"/>
                <a:cs typeface="Calibri" panose="020F0502020204030204" pitchFamily="34" charset="0"/>
              </a:rPr>
              <a:t>.</a:t>
            </a:r>
            <a:r>
              <a:rPr lang="es-MX" sz="1500" b="1" kern="1200" dirty="0" err="1">
                <a:solidFill>
                  <a:srgbClr val="4D7731"/>
                </a:solidFill>
                <a:latin typeface="Calibri" panose="020F0502020204030204" pitchFamily="34" charset="0"/>
                <a:ea typeface="+mn-ea"/>
                <a:cs typeface="Calibri" panose="020F0502020204030204" pitchFamily="34" charset="0"/>
              </a:rPr>
              <a:t>DELETE</a:t>
            </a:r>
            <a:r>
              <a:rPr lang="es-MX" sz="1500" b="1" kern="1200" dirty="0">
                <a:solidFill>
                  <a:prstClr val="black"/>
                </a:solidFill>
                <a:latin typeface="Calibri" panose="020F0502020204030204" pitchFamily="34" charset="0"/>
                <a:ea typeface="+mn-ea"/>
                <a:cs typeface="Calibri" panose="020F0502020204030204" pitchFamily="34" charset="0"/>
              </a:rPr>
              <a:t>;</a:t>
            </a:r>
          </a:p>
          <a:p>
            <a:pPr lvl="0" fontAlgn="base">
              <a:spcBef>
                <a:spcPct val="0"/>
              </a:spcBef>
              <a:spcAft>
                <a:spcPct val="0"/>
              </a:spcAft>
              <a:buClrTx/>
              <a:defRPr/>
            </a:pPr>
            <a:r>
              <a:rPr lang="es-MX" sz="1500" b="1" kern="1200" dirty="0">
                <a:solidFill>
                  <a:prstClr val="black"/>
                </a:solidFill>
                <a:latin typeface="Calibri" panose="020F0502020204030204" pitchFamily="34" charset="0"/>
                <a:ea typeface="+mn-ea"/>
                <a:cs typeface="Calibri" panose="020F0502020204030204" pitchFamily="34" charset="0"/>
              </a:rPr>
              <a:t>    DBMS_OUTPUT.PUT_LINE(</a:t>
            </a:r>
            <a:r>
              <a:rPr lang="es-MX" sz="1500" b="1" kern="1200" dirty="0">
                <a:solidFill>
                  <a:prstClr val="black"/>
                </a:solidFill>
                <a:latin typeface="Calibri" panose="020F0502020204030204" pitchFamily="34" charset="0"/>
                <a:cs typeface="Calibri" panose="020F0502020204030204" pitchFamily="34" charset="0"/>
              </a:rPr>
              <a:t>'</a:t>
            </a:r>
            <a:r>
              <a:rPr lang="es-MX" sz="1500" b="1" kern="1200" dirty="0">
                <a:solidFill>
                  <a:prstClr val="black"/>
                </a:solidFill>
                <a:latin typeface="Calibri" panose="020F0502020204030204" pitchFamily="34" charset="0"/>
                <a:ea typeface="+mn-ea"/>
                <a:cs typeface="Calibri" panose="020F0502020204030204" pitchFamily="34" charset="0"/>
              </a:rPr>
              <a:t>Total de elementos almacenados en el VARRAY ' || </a:t>
            </a:r>
            <a:r>
              <a:rPr lang="es-MX" sz="1500" b="1" kern="1200" dirty="0" err="1">
                <a:solidFill>
                  <a:prstClr val="black"/>
                </a:solidFill>
                <a:latin typeface="Calibri" panose="020F0502020204030204" pitchFamily="34" charset="0"/>
                <a:ea typeface="+mn-ea"/>
                <a:cs typeface="Calibri" panose="020F0502020204030204" pitchFamily="34" charset="0"/>
              </a:rPr>
              <a:t>varray_oficinas.COUNT</a:t>
            </a:r>
            <a:r>
              <a:rPr lang="es-MX" sz="1500" b="1" kern="1200" dirty="0">
                <a:solidFill>
                  <a:prstClr val="black"/>
                </a:solidFill>
                <a:latin typeface="Calibri" panose="020F0502020204030204" pitchFamily="34" charset="0"/>
                <a:ea typeface="+mn-ea"/>
                <a:cs typeface="Calibri" panose="020F0502020204030204" pitchFamily="34" charset="0"/>
              </a:rPr>
              <a:t>);</a:t>
            </a:r>
          </a:p>
          <a:p>
            <a:pPr lvl="0" fontAlgn="base">
              <a:spcBef>
                <a:spcPct val="0"/>
              </a:spcBef>
              <a:spcAft>
                <a:spcPct val="0"/>
              </a:spcAft>
              <a:buClrTx/>
              <a:defRPr/>
            </a:pPr>
            <a:r>
              <a:rPr lang="es-MX" sz="1500" b="1" kern="1200" dirty="0">
                <a:solidFill>
                  <a:prstClr val="black"/>
                </a:solidFill>
                <a:latin typeface="Calibri" panose="020F0502020204030204" pitchFamily="34" charset="0"/>
                <a:ea typeface="+mn-ea"/>
                <a:cs typeface="Calibri" panose="020F0502020204030204" pitchFamily="34" charset="0"/>
              </a:rPr>
              <a:t>END; </a:t>
            </a:r>
          </a:p>
          <a:p>
            <a:pPr lvl="0" fontAlgn="base">
              <a:spcBef>
                <a:spcPct val="0"/>
              </a:spcBef>
              <a:spcAft>
                <a:spcPct val="0"/>
              </a:spcAft>
              <a:buClrTx/>
              <a:defRPr/>
            </a:pPr>
            <a:endParaRPr kumimoji="0" lang="es-MX" sz="8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endParaRPr>
          </a:p>
        </p:txBody>
      </p:sp>
      <p:pic>
        <p:nvPicPr>
          <p:cNvPr id="9" name="Imagen 8" descr="Interfaz de usuario gráfica, Texto, Aplicación, Correo electrónico&#10;&#10;Descripción generada automáticamente">
            <a:extLst>
              <a:ext uri="{FF2B5EF4-FFF2-40B4-BE49-F238E27FC236}">
                <a16:creationId xmlns:a16="http://schemas.microsoft.com/office/drawing/2014/main" id="{A7EA6BDB-DD3B-4F2C-983F-E44DC4AC6C1B}"/>
              </a:ext>
            </a:extLst>
          </p:cNvPr>
          <p:cNvPicPr>
            <a:picLocks noChangeAspect="1"/>
          </p:cNvPicPr>
          <p:nvPr/>
        </p:nvPicPr>
        <p:blipFill>
          <a:blip r:embed="rId3"/>
          <a:stretch>
            <a:fillRect/>
          </a:stretch>
        </p:blipFill>
        <p:spPr>
          <a:xfrm>
            <a:off x="2147410" y="5245782"/>
            <a:ext cx="4365685" cy="1436329"/>
          </a:xfrm>
          <a:prstGeom prst="rect">
            <a:avLst/>
          </a:prstGeom>
        </p:spPr>
      </p:pic>
    </p:spTree>
    <p:extLst>
      <p:ext uri="{BB962C8B-B14F-4D97-AF65-F5344CB8AC3E}">
        <p14:creationId xmlns:p14="http://schemas.microsoft.com/office/powerpoint/2010/main" val="127065500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32F8F7C-62F6-AB45-8C6F-954F7E1DBD86}"/>
              </a:ext>
            </a:extLst>
          </p:cNvPr>
          <p:cNvSpPr>
            <a:spLocks noGrp="1"/>
          </p:cNvSpPr>
          <p:nvPr>
            <p:ph type="title"/>
          </p:nvPr>
        </p:nvSpPr>
        <p:spPr>
          <a:xfrm>
            <a:off x="1670394" y="212725"/>
            <a:ext cx="4288185" cy="813000"/>
          </a:xfrm>
        </p:spPr>
        <p:txBody>
          <a:bodyPr/>
          <a:lstStyle/>
          <a:p>
            <a:pPr defTabSz="457200" fontAlgn="base">
              <a:lnSpc>
                <a:spcPct val="80000"/>
              </a:lnSpc>
              <a:spcBef>
                <a:spcPct val="20000"/>
              </a:spcBef>
              <a:spcAft>
                <a:spcPct val="0"/>
              </a:spcAft>
              <a:buClrTx/>
            </a:pPr>
            <a:r>
              <a:rPr lang="es-CL" sz="2800" b="1" dirty="0"/>
              <a:t>Trabajando con VARRAY</a:t>
            </a:r>
            <a:endParaRPr lang="es-CL" sz="2800" b="1" dirty="0">
              <a:ea typeface="Arial Unicode MS"/>
              <a:cs typeface="Times New Roman" pitchFamily="18" charset="0"/>
            </a:endParaRPr>
          </a:p>
        </p:txBody>
      </p:sp>
      <p:sp>
        <p:nvSpPr>
          <p:cNvPr id="5" name="Rectangle 3">
            <a:extLst>
              <a:ext uri="{FF2B5EF4-FFF2-40B4-BE49-F238E27FC236}">
                <a16:creationId xmlns:a16="http://schemas.microsoft.com/office/drawing/2014/main" id="{83F87D62-25D7-4F7B-9428-A3150354CE04}"/>
              </a:ext>
            </a:extLst>
          </p:cNvPr>
          <p:cNvSpPr txBox="1">
            <a:spLocks noChangeArrowheads="1"/>
          </p:cNvSpPr>
          <p:nvPr/>
        </p:nvSpPr>
        <p:spPr bwMode="auto">
          <a:xfrm>
            <a:off x="611188" y="1256544"/>
            <a:ext cx="7848600" cy="407988"/>
          </a:xfrm>
          <a:prstGeom prst="rect">
            <a:avLst/>
          </a:prstGeom>
          <a:noFill/>
          <a:ln w="9525">
            <a:noFill/>
            <a:miter lim="800000"/>
            <a:headEnd/>
            <a:tailEnd/>
          </a:ln>
        </p:spPr>
        <p:txBody>
          <a:bodyPr/>
          <a:lstStyle/>
          <a:p>
            <a:pPr marL="609600" indent="-609600" algn="just" defTabSz="457200" fontAlgn="base">
              <a:lnSpc>
                <a:spcPct val="80000"/>
              </a:lnSpc>
              <a:spcBef>
                <a:spcPct val="20000"/>
              </a:spcBef>
              <a:spcAft>
                <a:spcPct val="0"/>
              </a:spcAft>
              <a:buClrTx/>
              <a:buFont typeface="Arial" charset="0"/>
              <a:buChar char="•"/>
            </a:pPr>
            <a:r>
              <a:rPr lang="es-CL" sz="2000" kern="1200" dirty="0">
                <a:solidFill>
                  <a:prstClr val="black"/>
                </a:solidFill>
                <a:latin typeface="Calibri"/>
                <a:ea typeface="Arial Unicode MS"/>
                <a:cs typeface="Arial Unicode MS"/>
              </a:rPr>
              <a:t>Ejemplo:</a:t>
            </a: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Tx/>
              <a:buNone/>
            </a:pPr>
            <a:endParaRPr lang="es-CL" sz="2000" kern="1200" dirty="0">
              <a:solidFill>
                <a:prstClr val="black"/>
              </a:solidFill>
              <a:latin typeface="Calibri"/>
              <a:ea typeface="Arial Unicode MS"/>
              <a:cs typeface="Times New Roman" pitchFamily="18" charset="0"/>
            </a:endParaRPr>
          </a:p>
        </p:txBody>
      </p:sp>
      <p:sp>
        <p:nvSpPr>
          <p:cNvPr id="7" name="Text Box 5">
            <a:extLst>
              <a:ext uri="{FF2B5EF4-FFF2-40B4-BE49-F238E27FC236}">
                <a16:creationId xmlns:a16="http://schemas.microsoft.com/office/drawing/2014/main" id="{EDCCA00C-1D7D-43B8-9929-627880B3D664}"/>
              </a:ext>
            </a:extLst>
          </p:cNvPr>
          <p:cNvSpPr txBox="1">
            <a:spLocks noChangeArrowheads="1"/>
          </p:cNvSpPr>
          <p:nvPr/>
        </p:nvSpPr>
        <p:spPr bwMode="auto">
          <a:xfrm>
            <a:off x="690317" y="1536074"/>
            <a:ext cx="7848600" cy="5124480"/>
          </a:xfrm>
          <a:prstGeom prst="rect">
            <a:avLst/>
          </a:prstGeom>
          <a:solidFill>
            <a:srgbClr val="FFC000"/>
          </a:solidFill>
          <a:ln w="22225">
            <a:solidFill>
              <a:sysClr val="windowText" lastClr="000000"/>
            </a:solidFill>
            <a:miter lim="800000"/>
            <a:headEnd/>
            <a:tailEnd/>
          </a:ln>
          <a:scene3d>
            <a:camera prst="orthographicFront"/>
            <a:lightRig rig="threePt" dir="t"/>
          </a:scene3d>
          <a:sp3d>
            <a:bevelT w="165100" prst="coolSlant"/>
            <a:bevelB/>
          </a:sp3d>
        </p:spPr>
        <p:txBody>
          <a:bodyPr wrap="square">
            <a:spAutoFit/>
          </a:bodyPr>
          <a:lstStyle/>
          <a:p>
            <a:pPr lvl="0" fontAlgn="base">
              <a:spcBef>
                <a:spcPct val="0"/>
              </a:spcBef>
              <a:spcAft>
                <a:spcPct val="0"/>
              </a:spcAft>
              <a:buClrTx/>
              <a:defRPr/>
            </a:pPr>
            <a:endParaRPr lang="es-MX" sz="800" b="1" kern="1200" dirty="0">
              <a:solidFill>
                <a:prstClr val="black"/>
              </a:solidFill>
              <a:latin typeface="Calibri" panose="020F0502020204030204" pitchFamily="34" charset="0"/>
              <a:ea typeface="+mn-ea"/>
              <a:cs typeface="Calibri" panose="020F0502020204030204" pitchFamily="34" charset="0"/>
            </a:endParaRPr>
          </a:p>
          <a:p>
            <a:pPr lvl="0" fontAlgn="base">
              <a:spcBef>
                <a:spcPct val="0"/>
              </a:spcBef>
              <a:spcAft>
                <a:spcPct val="0"/>
              </a:spcAft>
              <a:buClrTx/>
              <a:defRPr/>
            </a:pPr>
            <a:r>
              <a:rPr lang="es-MX" sz="1600" b="1" kern="1200" dirty="0">
                <a:solidFill>
                  <a:prstClr val="black"/>
                </a:solidFill>
                <a:latin typeface="Calibri" panose="020F0502020204030204" pitchFamily="34" charset="0"/>
                <a:ea typeface="+mn-ea"/>
                <a:cs typeface="Calibri" panose="020F0502020204030204" pitchFamily="34" charset="0"/>
              </a:rPr>
              <a:t>VAR b_por_aum1 NUMBER</a:t>
            </a:r>
          </a:p>
          <a:p>
            <a:pPr lvl="0" fontAlgn="base">
              <a:spcBef>
                <a:spcPct val="0"/>
              </a:spcBef>
              <a:spcAft>
                <a:spcPct val="0"/>
              </a:spcAft>
              <a:buClrTx/>
              <a:defRPr/>
            </a:pPr>
            <a:r>
              <a:rPr lang="es-MX" sz="1600" b="1" kern="1200" dirty="0">
                <a:solidFill>
                  <a:prstClr val="black"/>
                </a:solidFill>
                <a:latin typeface="Calibri" panose="020F0502020204030204" pitchFamily="34" charset="0"/>
                <a:ea typeface="+mn-ea"/>
                <a:cs typeface="Calibri" panose="020F0502020204030204" pitchFamily="34" charset="0"/>
              </a:rPr>
              <a:t>VAR b_por_aum2 NUMBER</a:t>
            </a:r>
          </a:p>
          <a:p>
            <a:pPr lvl="0" fontAlgn="base">
              <a:spcBef>
                <a:spcPct val="0"/>
              </a:spcBef>
              <a:spcAft>
                <a:spcPct val="0"/>
              </a:spcAft>
              <a:buClrTx/>
              <a:defRPr/>
            </a:pPr>
            <a:r>
              <a:rPr lang="es-MX" sz="1600" b="1" kern="1200" dirty="0">
                <a:solidFill>
                  <a:prstClr val="black"/>
                </a:solidFill>
                <a:latin typeface="Calibri" panose="020F0502020204030204" pitchFamily="34" charset="0"/>
                <a:ea typeface="+mn-ea"/>
                <a:cs typeface="Calibri" panose="020F0502020204030204" pitchFamily="34" charset="0"/>
              </a:rPr>
              <a:t>VAR b_por_aum3 NUMBER</a:t>
            </a:r>
          </a:p>
          <a:p>
            <a:pPr lvl="0" fontAlgn="base">
              <a:spcBef>
                <a:spcPct val="0"/>
              </a:spcBef>
              <a:spcAft>
                <a:spcPct val="0"/>
              </a:spcAft>
              <a:buClrTx/>
              <a:defRPr/>
            </a:pPr>
            <a:r>
              <a:rPr lang="es-MX" sz="1600" b="1" kern="1200" dirty="0">
                <a:solidFill>
                  <a:prstClr val="black"/>
                </a:solidFill>
                <a:latin typeface="Calibri" panose="020F0502020204030204" pitchFamily="34" charset="0"/>
                <a:ea typeface="+mn-ea"/>
                <a:cs typeface="Calibri" panose="020F0502020204030204" pitchFamily="34" charset="0"/>
              </a:rPr>
              <a:t>EXEC :b_por_aum1:=1.25</a:t>
            </a:r>
          </a:p>
          <a:p>
            <a:pPr lvl="0" fontAlgn="base">
              <a:spcBef>
                <a:spcPct val="0"/>
              </a:spcBef>
              <a:spcAft>
                <a:spcPct val="0"/>
              </a:spcAft>
              <a:buClrTx/>
              <a:defRPr/>
            </a:pPr>
            <a:r>
              <a:rPr lang="es-MX" sz="1600" b="1" kern="1200" dirty="0">
                <a:solidFill>
                  <a:prstClr val="black"/>
                </a:solidFill>
                <a:latin typeface="Calibri" panose="020F0502020204030204" pitchFamily="34" charset="0"/>
                <a:ea typeface="+mn-ea"/>
                <a:cs typeface="Calibri" panose="020F0502020204030204" pitchFamily="34" charset="0"/>
              </a:rPr>
              <a:t>EXEC :b_por_aum1:=1.15</a:t>
            </a:r>
          </a:p>
          <a:p>
            <a:pPr lvl="0" fontAlgn="base">
              <a:spcBef>
                <a:spcPct val="0"/>
              </a:spcBef>
              <a:spcAft>
                <a:spcPct val="0"/>
              </a:spcAft>
              <a:buClrTx/>
              <a:defRPr/>
            </a:pPr>
            <a:r>
              <a:rPr lang="es-MX" sz="1600" b="1" kern="1200" dirty="0">
                <a:solidFill>
                  <a:prstClr val="black"/>
                </a:solidFill>
                <a:latin typeface="Calibri" panose="020F0502020204030204" pitchFamily="34" charset="0"/>
                <a:ea typeface="+mn-ea"/>
                <a:cs typeface="Calibri" panose="020F0502020204030204" pitchFamily="34" charset="0"/>
              </a:rPr>
              <a:t>EXEC :b_por_aum1:=1.05</a:t>
            </a:r>
          </a:p>
          <a:p>
            <a:pPr lvl="0" fontAlgn="base">
              <a:spcBef>
                <a:spcPct val="0"/>
              </a:spcBef>
              <a:spcAft>
                <a:spcPct val="0"/>
              </a:spcAft>
              <a:buClrTx/>
              <a:defRPr/>
            </a:pPr>
            <a:r>
              <a:rPr lang="es-MX" sz="1600" b="1" kern="1200" dirty="0">
                <a:solidFill>
                  <a:prstClr val="black"/>
                </a:solidFill>
                <a:latin typeface="Calibri" panose="020F0502020204030204" pitchFamily="34" charset="0"/>
                <a:ea typeface="+mn-ea"/>
                <a:cs typeface="Calibri" panose="020F0502020204030204" pitchFamily="34" charset="0"/>
              </a:rPr>
              <a:t>DECLARE</a:t>
            </a:r>
          </a:p>
          <a:p>
            <a:pPr lvl="0" fontAlgn="base">
              <a:spcBef>
                <a:spcPct val="0"/>
              </a:spcBef>
              <a:spcAft>
                <a:spcPct val="0"/>
              </a:spcAft>
              <a:buClrTx/>
              <a:defRPr/>
            </a:pPr>
            <a:r>
              <a:rPr lang="es-MX" sz="1600" b="1" kern="1200" dirty="0">
                <a:solidFill>
                  <a:srgbClr val="FF0000"/>
                </a:solidFill>
                <a:latin typeface="Calibri" panose="020F0502020204030204" pitchFamily="34" charset="0"/>
                <a:ea typeface="+mn-ea"/>
                <a:cs typeface="Calibri" panose="020F0502020204030204" pitchFamily="34" charset="0"/>
              </a:rPr>
              <a:t>TYPE </a:t>
            </a:r>
            <a:r>
              <a:rPr lang="es-MX" sz="1600" b="1" kern="1200" dirty="0" err="1">
                <a:solidFill>
                  <a:srgbClr val="FF0000"/>
                </a:solidFill>
                <a:latin typeface="Calibri" panose="020F0502020204030204" pitchFamily="34" charset="0"/>
                <a:ea typeface="+mn-ea"/>
                <a:cs typeface="Calibri" panose="020F0502020204030204" pitchFamily="34" charset="0"/>
              </a:rPr>
              <a:t>tp_varray_porc_aum</a:t>
            </a:r>
            <a:r>
              <a:rPr lang="es-MX" sz="1600" b="1" kern="1200" dirty="0">
                <a:solidFill>
                  <a:srgbClr val="FF0000"/>
                </a:solidFill>
                <a:latin typeface="Calibri" panose="020F0502020204030204" pitchFamily="34" charset="0"/>
                <a:ea typeface="+mn-ea"/>
                <a:cs typeface="Calibri" panose="020F0502020204030204" pitchFamily="34" charset="0"/>
              </a:rPr>
              <a:t> IS VARRAY(3) </a:t>
            </a:r>
          </a:p>
          <a:p>
            <a:pPr lvl="0" fontAlgn="base">
              <a:spcBef>
                <a:spcPct val="0"/>
              </a:spcBef>
              <a:spcAft>
                <a:spcPct val="0"/>
              </a:spcAft>
              <a:buClrTx/>
              <a:defRPr/>
            </a:pPr>
            <a:r>
              <a:rPr lang="es-MX" sz="1600" b="1" kern="1200" dirty="0">
                <a:solidFill>
                  <a:srgbClr val="FF0000"/>
                </a:solidFill>
                <a:latin typeface="Calibri" panose="020F0502020204030204" pitchFamily="34" charset="0"/>
                <a:ea typeface="+mn-ea"/>
                <a:cs typeface="Calibri" panose="020F0502020204030204" pitchFamily="34" charset="0"/>
              </a:rPr>
              <a:t>            OF NUMBER;</a:t>
            </a:r>
          </a:p>
          <a:p>
            <a:pPr lvl="0" fontAlgn="base">
              <a:spcBef>
                <a:spcPct val="0"/>
              </a:spcBef>
              <a:spcAft>
                <a:spcPct val="0"/>
              </a:spcAft>
              <a:buClrTx/>
              <a:defRPr/>
            </a:pPr>
            <a:r>
              <a:rPr lang="es-MX" sz="1600" b="1" kern="1200" dirty="0" err="1">
                <a:solidFill>
                  <a:srgbClr val="0000DE"/>
                </a:solidFill>
                <a:latin typeface="Calibri" panose="020F0502020204030204" pitchFamily="34" charset="0"/>
                <a:ea typeface="+mn-ea"/>
                <a:cs typeface="Calibri" panose="020F0502020204030204" pitchFamily="34" charset="0"/>
              </a:rPr>
              <a:t>varray_porc_aum</a:t>
            </a:r>
            <a:r>
              <a:rPr lang="es-MX" sz="1600" b="1" kern="1200" dirty="0">
                <a:solidFill>
                  <a:srgbClr val="0000DE"/>
                </a:solidFill>
                <a:latin typeface="Calibri" panose="020F0502020204030204" pitchFamily="34" charset="0"/>
                <a:ea typeface="+mn-ea"/>
                <a:cs typeface="Calibri" panose="020F0502020204030204" pitchFamily="34" charset="0"/>
              </a:rPr>
              <a:t> </a:t>
            </a:r>
            <a:r>
              <a:rPr lang="es-MX" sz="1600" b="1" kern="1200" dirty="0">
                <a:solidFill>
                  <a:prstClr val="black"/>
                </a:solidFill>
                <a:latin typeface="Calibri" panose="020F0502020204030204" pitchFamily="34" charset="0"/>
                <a:ea typeface="+mn-ea"/>
                <a:cs typeface="Calibri" panose="020F0502020204030204" pitchFamily="34" charset="0"/>
              </a:rPr>
              <a:t> </a:t>
            </a:r>
            <a:r>
              <a:rPr lang="es-MX" sz="1600" b="1" kern="1200" dirty="0" err="1">
                <a:solidFill>
                  <a:srgbClr val="FF0000"/>
                </a:solidFill>
                <a:latin typeface="Calibri" panose="020F0502020204030204" pitchFamily="34" charset="0"/>
                <a:ea typeface="+mn-ea"/>
                <a:cs typeface="Calibri" panose="020F0502020204030204" pitchFamily="34" charset="0"/>
              </a:rPr>
              <a:t>tp_varray_porc_aum</a:t>
            </a:r>
            <a:r>
              <a:rPr lang="es-MX" sz="1600" b="1" kern="1200" dirty="0">
                <a:solidFill>
                  <a:prstClr val="black"/>
                </a:solidFill>
                <a:latin typeface="Calibri" panose="020F0502020204030204" pitchFamily="34" charset="0"/>
                <a:ea typeface="+mn-ea"/>
                <a:cs typeface="Calibri" panose="020F0502020204030204" pitchFamily="34" charset="0"/>
              </a:rPr>
              <a:t>;</a:t>
            </a:r>
          </a:p>
          <a:p>
            <a:pPr lvl="0" fontAlgn="base">
              <a:spcBef>
                <a:spcPct val="0"/>
              </a:spcBef>
              <a:spcAft>
                <a:spcPct val="0"/>
              </a:spcAft>
              <a:buClrTx/>
              <a:defRPr/>
            </a:pPr>
            <a:r>
              <a:rPr lang="es-MX" sz="1600" b="1" kern="1200" dirty="0" err="1">
                <a:solidFill>
                  <a:prstClr val="black"/>
                </a:solidFill>
                <a:latin typeface="Calibri" panose="020F0502020204030204" pitchFamily="34" charset="0"/>
                <a:ea typeface="+mn-ea"/>
                <a:cs typeface="Calibri" panose="020F0502020204030204" pitchFamily="34" charset="0"/>
              </a:rPr>
              <a:t>v_min_id_emp</a:t>
            </a:r>
            <a:r>
              <a:rPr lang="es-MX" sz="1600" b="1" kern="1200" dirty="0">
                <a:solidFill>
                  <a:prstClr val="black"/>
                </a:solidFill>
                <a:latin typeface="Calibri" panose="020F0502020204030204" pitchFamily="34" charset="0"/>
                <a:ea typeface="+mn-ea"/>
                <a:cs typeface="Calibri" panose="020F0502020204030204" pitchFamily="34" charset="0"/>
              </a:rPr>
              <a:t> NUMBER(3);</a:t>
            </a:r>
          </a:p>
          <a:p>
            <a:pPr lvl="0" fontAlgn="base">
              <a:spcBef>
                <a:spcPct val="0"/>
              </a:spcBef>
              <a:spcAft>
                <a:spcPct val="0"/>
              </a:spcAft>
              <a:buClrTx/>
              <a:defRPr/>
            </a:pPr>
            <a:r>
              <a:rPr lang="es-MX" sz="1600" b="1" kern="1200" dirty="0" err="1">
                <a:solidFill>
                  <a:prstClr val="black"/>
                </a:solidFill>
                <a:latin typeface="Calibri" panose="020F0502020204030204" pitchFamily="34" charset="0"/>
                <a:ea typeface="+mn-ea"/>
                <a:cs typeface="Calibri" panose="020F0502020204030204" pitchFamily="34" charset="0"/>
              </a:rPr>
              <a:t>v_max_id_emp</a:t>
            </a:r>
            <a:r>
              <a:rPr lang="es-MX" sz="1600" b="1" kern="1200" dirty="0">
                <a:solidFill>
                  <a:prstClr val="black"/>
                </a:solidFill>
                <a:latin typeface="Calibri" panose="020F0502020204030204" pitchFamily="34" charset="0"/>
                <a:ea typeface="+mn-ea"/>
                <a:cs typeface="Calibri" panose="020F0502020204030204" pitchFamily="34" charset="0"/>
              </a:rPr>
              <a:t> NUMBER(3);</a:t>
            </a:r>
          </a:p>
          <a:p>
            <a:pPr lvl="0" fontAlgn="base">
              <a:spcBef>
                <a:spcPct val="0"/>
              </a:spcBef>
              <a:spcAft>
                <a:spcPct val="0"/>
              </a:spcAft>
              <a:buClrTx/>
              <a:defRPr/>
            </a:pPr>
            <a:r>
              <a:rPr lang="es-MX" sz="1600" b="1" kern="1200" dirty="0" err="1">
                <a:solidFill>
                  <a:prstClr val="black"/>
                </a:solidFill>
                <a:latin typeface="Calibri" panose="020F0502020204030204" pitchFamily="34" charset="0"/>
                <a:ea typeface="+mn-ea"/>
                <a:cs typeface="Calibri" panose="020F0502020204030204" pitchFamily="34" charset="0"/>
              </a:rPr>
              <a:t>v_salario</a:t>
            </a:r>
            <a:r>
              <a:rPr lang="es-MX" sz="1600" b="1" kern="1200" dirty="0">
                <a:solidFill>
                  <a:prstClr val="black"/>
                </a:solidFill>
                <a:latin typeface="Calibri" panose="020F0502020204030204" pitchFamily="34" charset="0"/>
                <a:ea typeface="+mn-ea"/>
                <a:cs typeface="Calibri" panose="020F0502020204030204" pitchFamily="34" charset="0"/>
              </a:rPr>
              <a:t> NUMBER(8);</a:t>
            </a:r>
          </a:p>
          <a:p>
            <a:pPr lvl="0" fontAlgn="base">
              <a:spcBef>
                <a:spcPct val="0"/>
              </a:spcBef>
              <a:spcAft>
                <a:spcPct val="0"/>
              </a:spcAft>
              <a:buClrTx/>
              <a:defRPr/>
            </a:pPr>
            <a:r>
              <a:rPr lang="es-MX" sz="1600" b="1" kern="1200" dirty="0" err="1">
                <a:solidFill>
                  <a:prstClr val="black"/>
                </a:solidFill>
                <a:latin typeface="Calibri" panose="020F0502020204030204" pitchFamily="34" charset="0"/>
                <a:ea typeface="+mn-ea"/>
                <a:cs typeface="Calibri" panose="020F0502020204030204" pitchFamily="34" charset="0"/>
              </a:rPr>
              <a:t>v_sal_act</a:t>
            </a:r>
            <a:r>
              <a:rPr lang="es-MX" sz="1600" b="1" kern="1200" dirty="0">
                <a:solidFill>
                  <a:prstClr val="black"/>
                </a:solidFill>
                <a:latin typeface="Calibri" panose="020F0502020204030204" pitchFamily="34" charset="0"/>
                <a:ea typeface="+mn-ea"/>
                <a:cs typeface="Calibri" panose="020F0502020204030204" pitchFamily="34" charset="0"/>
              </a:rPr>
              <a:t> NUMBER(8);</a:t>
            </a:r>
          </a:p>
          <a:p>
            <a:pPr lvl="0" fontAlgn="base">
              <a:spcBef>
                <a:spcPct val="0"/>
              </a:spcBef>
              <a:spcAft>
                <a:spcPct val="0"/>
              </a:spcAft>
              <a:buClrTx/>
              <a:defRPr/>
            </a:pPr>
            <a:r>
              <a:rPr lang="es-MX" sz="1600" b="1" kern="1200" dirty="0">
                <a:solidFill>
                  <a:prstClr val="black"/>
                </a:solidFill>
                <a:latin typeface="Calibri" panose="020F0502020204030204" pitchFamily="34" charset="0"/>
                <a:ea typeface="+mn-ea"/>
                <a:cs typeface="Calibri" panose="020F0502020204030204" pitchFamily="34" charset="0"/>
              </a:rPr>
              <a:t>BEGIN</a:t>
            </a:r>
          </a:p>
          <a:p>
            <a:pPr lvl="0" fontAlgn="base">
              <a:spcBef>
                <a:spcPct val="0"/>
              </a:spcBef>
              <a:spcAft>
                <a:spcPct val="0"/>
              </a:spcAft>
              <a:buClrTx/>
              <a:defRPr/>
            </a:pPr>
            <a:r>
              <a:rPr lang="es-MX" sz="1600" b="1" kern="1200" dirty="0">
                <a:solidFill>
                  <a:prstClr val="black"/>
                </a:solidFill>
                <a:latin typeface="Calibri" panose="020F0502020204030204" pitchFamily="34" charset="0"/>
                <a:ea typeface="+mn-ea"/>
                <a:cs typeface="Calibri" panose="020F0502020204030204" pitchFamily="34" charset="0"/>
              </a:rPr>
              <a:t>  </a:t>
            </a:r>
            <a:r>
              <a:rPr lang="es-MX" sz="1600" b="1" kern="1200" dirty="0" err="1">
                <a:solidFill>
                  <a:srgbClr val="0000DE"/>
                </a:solidFill>
                <a:latin typeface="Calibri" panose="020F0502020204030204" pitchFamily="34" charset="0"/>
                <a:ea typeface="+mn-ea"/>
                <a:cs typeface="Calibri" panose="020F0502020204030204" pitchFamily="34" charset="0"/>
              </a:rPr>
              <a:t>varray_porc_aum</a:t>
            </a:r>
            <a:r>
              <a:rPr lang="es-MX" sz="1600" b="1" kern="1200" dirty="0">
                <a:solidFill>
                  <a:prstClr val="black"/>
                </a:solidFill>
                <a:latin typeface="Calibri" panose="020F0502020204030204" pitchFamily="34" charset="0"/>
                <a:ea typeface="+mn-ea"/>
                <a:cs typeface="Calibri" panose="020F0502020204030204" pitchFamily="34" charset="0"/>
              </a:rPr>
              <a:t>:= </a:t>
            </a:r>
            <a:r>
              <a:rPr lang="es-MX" sz="1600" b="1" kern="1200" dirty="0" err="1">
                <a:solidFill>
                  <a:srgbClr val="FF0000"/>
                </a:solidFill>
                <a:latin typeface="Calibri" panose="020F0502020204030204" pitchFamily="34" charset="0"/>
                <a:ea typeface="+mn-ea"/>
                <a:cs typeface="Calibri" panose="020F0502020204030204" pitchFamily="34" charset="0"/>
              </a:rPr>
              <a:t>tp_varray_porc_aum</a:t>
            </a:r>
            <a:r>
              <a:rPr lang="es-MX" sz="1600" b="1" kern="1200" dirty="0">
                <a:solidFill>
                  <a:srgbClr val="FF0000"/>
                </a:solidFill>
                <a:latin typeface="Calibri" panose="020F0502020204030204" pitchFamily="34" charset="0"/>
                <a:ea typeface="+mn-ea"/>
                <a:cs typeface="Calibri" panose="020F0502020204030204" pitchFamily="34" charset="0"/>
              </a:rPr>
              <a:t>(:b_por_aum1,:b_por_aum2,:b_por_aum3)</a:t>
            </a:r>
            <a:r>
              <a:rPr lang="es-MX" sz="1600" b="1" kern="1200" dirty="0">
                <a:solidFill>
                  <a:prstClr val="black"/>
                </a:solidFill>
                <a:latin typeface="Calibri" panose="020F0502020204030204" pitchFamily="34" charset="0"/>
                <a:ea typeface="+mn-ea"/>
                <a:cs typeface="Calibri" panose="020F0502020204030204" pitchFamily="34" charset="0"/>
              </a:rPr>
              <a:t>;</a:t>
            </a:r>
          </a:p>
          <a:p>
            <a:pPr lvl="0" fontAlgn="base">
              <a:spcBef>
                <a:spcPct val="0"/>
              </a:spcBef>
              <a:spcAft>
                <a:spcPct val="0"/>
              </a:spcAft>
              <a:buClrTx/>
              <a:defRPr/>
            </a:pPr>
            <a:r>
              <a:rPr lang="es-MX" sz="1600" b="1" kern="1200" dirty="0">
                <a:solidFill>
                  <a:prstClr val="black"/>
                </a:solidFill>
                <a:latin typeface="Calibri" panose="020F0502020204030204" pitchFamily="34" charset="0"/>
                <a:ea typeface="+mn-ea"/>
                <a:cs typeface="Calibri" panose="020F0502020204030204" pitchFamily="34" charset="0"/>
              </a:rPr>
              <a:t>  SELECT MIN(</a:t>
            </a:r>
            <a:r>
              <a:rPr lang="es-MX" sz="1600" b="1" kern="1200" dirty="0" err="1">
                <a:solidFill>
                  <a:prstClr val="black"/>
                </a:solidFill>
                <a:latin typeface="Calibri" panose="020F0502020204030204" pitchFamily="34" charset="0"/>
                <a:ea typeface="+mn-ea"/>
                <a:cs typeface="Calibri" panose="020F0502020204030204" pitchFamily="34" charset="0"/>
              </a:rPr>
              <a:t>employee_id</a:t>
            </a:r>
            <a:r>
              <a:rPr lang="es-MX" sz="1600" b="1" kern="1200" dirty="0">
                <a:solidFill>
                  <a:prstClr val="black"/>
                </a:solidFill>
                <a:latin typeface="Calibri" panose="020F0502020204030204" pitchFamily="34" charset="0"/>
                <a:ea typeface="+mn-ea"/>
                <a:cs typeface="Calibri" panose="020F0502020204030204" pitchFamily="34" charset="0"/>
              </a:rPr>
              <a:t>), MAX(</a:t>
            </a:r>
            <a:r>
              <a:rPr lang="es-MX" sz="1600" b="1" kern="1200" dirty="0" err="1">
                <a:solidFill>
                  <a:prstClr val="black"/>
                </a:solidFill>
                <a:latin typeface="Calibri" panose="020F0502020204030204" pitchFamily="34" charset="0"/>
                <a:ea typeface="+mn-ea"/>
                <a:cs typeface="Calibri" panose="020F0502020204030204" pitchFamily="34" charset="0"/>
              </a:rPr>
              <a:t>employee_id</a:t>
            </a:r>
            <a:r>
              <a:rPr lang="es-MX" sz="1600" b="1" kern="1200" dirty="0">
                <a:solidFill>
                  <a:prstClr val="black"/>
                </a:solidFill>
                <a:latin typeface="Calibri" panose="020F0502020204030204" pitchFamily="34" charset="0"/>
                <a:ea typeface="+mn-ea"/>
                <a:cs typeface="Calibri" panose="020F0502020204030204" pitchFamily="34" charset="0"/>
              </a:rPr>
              <a:t>)</a:t>
            </a:r>
          </a:p>
          <a:p>
            <a:pPr lvl="0" fontAlgn="base">
              <a:spcBef>
                <a:spcPct val="0"/>
              </a:spcBef>
              <a:spcAft>
                <a:spcPct val="0"/>
              </a:spcAft>
              <a:buClrTx/>
              <a:defRPr/>
            </a:pPr>
            <a:r>
              <a:rPr lang="es-MX" sz="1600" b="1" kern="1200" dirty="0">
                <a:solidFill>
                  <a:prstClr val="black"/>
                </a:solidFill>
                <a:latin typeface="Calibri" panose="020F0502020204030204" pitchFamily="34" charset="0"/>
                <a:ea typeface="+mn-ea"/>
                <a:cs typeface="Calibri" panose="020F0502020204030204" pitchFamily="34" charset="0"/>
              </a:rPr>
              <a:t>    INTO </a:t>
            </a:r>
            <a:r>
              <a:rPr lang="es-MX" sz="1600" b="1" kern="1200" dirty="0" err="1">
                <a:solidFill>
                  <a:prstClr val="black"/>
                </a:solidFill>
                <a:latin typeface="Calibri" panose="020F0502020204030204" pitchFamily="34" charset="0"/>
                <a:ea typeface="+mn-ea"/>
                <a:cs typeface="Calibri" panose="020F0502020204030204" pitchFamily="34" charset="0"/>
              </a:rPr>
              <a:t>v_min_id_emp</a:t>
            </a:r>
            <a:r>
              <a:rPr lang="es-MX" sz="1600" b="1" kern="1200" dirty="0">
                <a:solidFill>
                  <a:prstClr val="black"/>
                </a:solidFill>
                <a:latin typeface="Calibri" panose="020F0502020204030204" pitchFamily="34" charset="0"/>
                <a:ea typeface="+mn-ea"/>
                <a:cs typeface="Calibri" panose="020F0502020204030204" pitchFamily="34" charset="0"/>
              </a:rPr>
              <a:t>, </a:t>
            </a:r>
            <a:r>
              <a:rPr lang="es-MX" sz="1600" b="1" kern="1200" dirty="0" err="1">
                <a:solidFill>
                  <a:prstClr val="black"/>
                </a:solidFill>
                <a:latin typeface="Calibri" panose="020F0502020204030204" pitchFamily="34" charset="0"/>
                <a:ea typeface="+mn-ea"/>
                <a:cs typeface="Calibri" panose="020F0502020204030204" pitchFamily="34" charset="0"/>
              </a:rPr>
              <a:t>v_max_id_emp</a:t>
            </a:r>
            <a:endParaRPr lang="es-MX" sz="1600" b="1" kern="1200" dirty="0">
              <a:solidFill>
                <a:prstClr val="black"/>
              </a:solidFill>
              <a:latin typeface="Calibri" panose="020F0502020204030204" pitchFamily="34" charset="0"/>
              <a:ea typeface="+mn-ea"/>
              <a:cs typeface="Calibri" panose="020F0502020204030204" pitchFamily="34" charset="0"/>
            </a:endParaRPr>
          </a:p>
          <a:p>
            <a:pPr lvl="0" fontAlgn="base">
              <a:spcBef>
                <a:spcPct val="0"/>
              </a:spcBef>
              <a:spcAft>
                <a:spcPct val="0"/>
              </a:spcAft>
              <a:buClrTx/>
              <a:defRPr/>
            </a:pPr>
            <a:r>
              <a:rPr lang="es-MX" sz="1600" b="1" kern="1200" dirty="0">
                <a:solidFill>
                  <a:prstClr val="black"/>
                </a:solidFill>
                <a:latin typeface="Calibri" panose="020F0502020204030204" pitchFamily="34" charset="0"/>
                <a:ea typeface="+mn-ea"/>
                <a:cs typeface="Calibri" panose="020F0502020204030204" pitchFamily="34" charset="0"/>
              </a:rPr>
              <a:t>    FROM </a:t>
            </a:r>
            <a:r>
              <a:rPr lang="es-MX" sz="1600" b="1" kern="1200" dirty="0" err="1">
                <a:solidFill>
                  <a:prstClr val="black"/>
                </a:solidFill>
                <a:latin typeface="Calibri" panose="020F0502020204030204" pitchFamily="34" charset="0"/>
                <a:ea typeface="+mn-ea"/>
                <a:cs typeface="Calibri" panose="020F0502020204030204" pitchFamily="34" charset="0"/>
              </a:rPr>
              <a:t>employees</a:t>
            </a:r>
            <a:r>
              <a:rPr lang="es-MX" sz="1600" b="1" kern="1200" dirty="0">
                <a:solidFill>
                  <a:prstClr val="black"/>
                </a:solidFill>
                <a:latin typeface="Calibri" panose="020F0502020204030204" pitchFamily="34" charset="0"/>
                <a:ea typeface="+mn-ea"/>
                <a:cs typeface="Calibri" panose="020F0502020204030204" pitchFamily="34" charset="0"/>
              </a:rPr>
              <a:t>;</a:t>
            </a:r>
          </a:p>
          <a:p>
            <a:pPr lvl="0" fontAlgn="base">
              <a:spcBef>
                <a:spcPct val="0"/>
              </a:spcBef>
              <a:spcAft>
                <a:spcPct val="0"/>
              </a:spcAft>
              <a:buClrTx/>
              <a:defRPr/>
            </a:pPr>
            <a:r>
              <a:rPr lang="es-MX" sz="1600" b="1" kern="1200" dirty="0">
                <a:solidFill>
                  <a:srgbClr val="C00000"/>
                </a:solidFill>
                <a:latin typeface="Calibri" panose="020F0502020204030204" pitchFamily="34" charset="0"/>
                <a:ea typeface="+mn-ea"/>
                <a:cs typeface="Calibri" panose="020F0502020204030204" pitchFamily="34" charset="0"/>
              </a:rPr>
              <a:t>-- El bloque continúa en la siguiente PPT </a:t>
            </a:r>
            <a:r>
              <a:rPr lang="es-MX" sz="1600" b="1" kern="1200" dirty="0">
                <a:solidFill>
                  <a:prstClr val="black"/>
                </a:solidFill>
                <a:latin typeface="Calibri" panose="020F0502020204030204" pitchFamily="34" charset="0"/>
                <a:ea typeface="+mn-ea"/>
                <a:cs typeface="Calibri" panose="020F0502020204030204" pitchFamily="34" charset="0"/>
              </a:rPr>
              <a:t>  </a:t>
            </a:r>
            <a:endParaRPr kumimoji="0" lang="es-MX" sz="16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302438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32F8F7C-62F6-AB45-8C6F-954F7E1DBD86}"/>
              </a:ext>
            </a:extLst>
          </p:cNvPr>
          <p:cNvSpPr>
            <a:spLocks noGrp="1"/>
          </p:cNvSpPr>
          <p:nvPr>
            <p:ph type="title"/>
          </p:nvPr>
        </p:nvSpPr>
        <p:spPr>
          <a:xfrm>
            <a:off x="1670394" y="212725"/>
            <a:ext cx="4288185" cy="813000"/>
          </a:xfrm>
        </p:spPr>
        <p:txBody>
          <a:bodyPr/>
          <a:lstStyle/>
          <a:p>
            <a:pPr defTabSz="457200" fontAlgn="base">
              <a:lnSpc>
                <a:spcPct val="80000"/>
              </a:lnSpc>
              <a:spcBef>
                <a:spcPct val="20000"/>
              </a:spcBef>
              <a:spcAft>
                <a:spcPct val="0"/>
              </a:spcAft>
              <a:buClrTx/>
            </a:pPr>
            <a:r>
              <a:rPr lang="es-CL" sz="2800" b="1" dirty="0"/>
              <a:t>Trabajando con VARRAY</a:t>
            </a:r>
            <a:endParaRPr lang="es-CL" sz="2800" b="1" dirty="0">
              <a:ea typeface="Arial Unicode MS"/>
              <a:cs typeface="Times New Roman" pitchFamily="18" charset="0"/>
            </a:endParaRPr>
          </a:p>
        </p:txBody>
      </p:sp>
      <p:sp>
        <p:nvSpPr>
          <p:cNvPr id="7" name="Text Box 5">
            <a:extLst>
              <a:ext uri="{FF2B5EF4-FFF2-40B4-BE49-F238E27FC236}">
                <a16:creationId xmlns:a16="http://schemas.microsoft.com/office/drawing/2014/main" id="{EDCCA00C-1D7D-43B8-9929-627880B3D664}"/>
              </a:ext>
            </a:extLst>
          </p:cNvPr>
          <p:cNvSpPr txBox="1">
            <a:spLocks noChangeArrowheads="1"/>
          </p:cNvSpPr>
          <p:nvPr/>
        </p:nvSpPr>
        <p:spPr bwMode="auto">
          <a:xfrm>
            <a:off x="690317" y="1568158"/>
            <a:ext cx="7848600" cy="4431983"/>
          </a:xfrm>
          <a:prstGeom prst="rect">
            <a:avLst/>
          </a:prstGeom>
          <a:solidFill>
            <a:srgbClr val="FFC000"/>
          </a:solidFill>
          <a:ln w="22225">
            <a:solidFill>
              <a:sysClr val="windowText" lastClr="000000"/>
            </a:solidFill>
            <a:miter lim="800000"/>
            <a:headEnd/>
            <a:tailEnd/>
          </a:ln>
          <a:scene3d>
            <a:camera prst="orthographicFront"/>
            <a:lightRig rig="threePt" dir="t"/>
          </a:scene3d>
          <a:sp3d>
            <a:bevelT w="165100" prst="coolSlant"/>
            <a:bevelB/>
          </a:sp3d>
        </p:spPr>
        <p:txBody>
          <a:bodyPr wrap="square" tIns="0" bIns="0">
            <a:spAutoFit/>
          </a:bodyPr>
          <a:lstStyle/>
          <a:p>
            <a:pPr lvl="0" fontAlgn="base">
              <a:spcBef>
                <a:spcPct val="0"/>
              </a:spcBef>
              <a:spcAft>
                <a:spcPct val="0"/>
              </a:spcAft>
              <a:buClrTx/>
              <a:defRPr/>
            </a:pPr>
            <a:endParaRPr lang="es-MX" sz="800" b="1" kern="1200" dirty="0">
              <a:solidFill>
                <a:prstClr val="black"/>
              </a:solidFill>
              <a:latin typeface="Calibri" panose="020F0502020204030204" pitchFamily="34" charset="0"/>
              <a:ea typeface="+mn-ea"/>
              <a:cs typeface="Calibri" panose="020F0502020204030204" pitchFamily="34" charset="0"/>
            </a:endParaRPr>
          </a:p>
          <a:p>
            <a:pPr lvl="0" fontAlgn="base">
              <a:spcBef>
                <a:spcPct val="0"/>
              </a:spcBef>
              <a:spcAft>
                <a:spcPct val="0"/>
              </a:spcAft>
              <a:buClrTx/>
              <a:defRPr/>
            </a:pPr>
            <a:r>
              <a:rPr lang="es-MX" sz="1500" b="1" kern="1200" dirty="0">
                <a:solidFill>
                  <a:prstClr val="black"/>
                </a:solidFill>
                <a:latin typeface="Calibri" panose="020F0502020204030204" pitchFamily="34" charset="0"/>
                <a:ea typeface="+mn-ea"/>
                <a:cs typeface="Calibri" panose="020F0502020204030204" pitchFamily="34" charset="0"/>
              </a:rPr>
              <a:t> </a:t>
            </a:r>
            <a:r>
              <a:rPr lang="es-MX" sz="1600" b="1" kern="1200" dirty="0">
                <a:solidFill>
                  <a:prstClr val="black"/>
                </a:solidFill>
                <a:latin typeface="Calibri" panose="020F0502020204030204" pitchFamily="34" charset="0"/>
                <a:ea typeface="+mn-ea"/>
                <a:cs typeface="Calibri" panose="020F0502020204030204" pitchFamily="34" charset="0"/>
              </a:rPr>
              <a:t>FOR i IN </a:t>
            </a:r>
            <a:r>
              <a:rPr lang="es-MX" sz="1600" b="1" kern="1200" dirty="0" err="1">
                <a:solidFill>
                  <a:prstClr val="black"/>
                </a:solidFill>
                <a:latin typeface="Calibri" panose="020F0502020204030204" pitchFamily="34" charset="0"/>
                <a:ea typeface="+mn-ea"/>
                <a:cs typeface="Calibri" panose="020F0502020204030204" pitchFamily="34" charset="0"/>
              </a:rPr>
              <a:t>v_min_id_emp</a:t>
            </a:r>
            <a:r>
              <a:rPr lang="es-MX" sz="1600" b="1" kern="1200" dirty="0">
                <a:solidFill>
                  <a:prstClr val="black"/>
                </a:solidFill>
                <a:latin typeface="Calibri" panose="020F0502020204030204" pitchFamily="34" charset="0"/>
                <a:ea typeface="+mn-ea"/>
                <a:cs typeface="Calibri" panose="020F0502020204030204" pitchFamily="34" charset="0"/>
              </a:rPr>
              <a:t> .. </a:t>
            </a:r>
            <a:r>
              <a:rPr lang="es-MX" sz="1600" b="1" kern="1200" dirty="0" err="1">
                <a:solidFill>
                  <a:prstClr val="black"/>
                </a:solidFill>
                <a:latin typeface="Calibri" panose="020F0502020204030204" pitchFamily="34" charset="0"/>
                <a:ea typeface="+mn-ea"/>
                <a:cs typeface="Calibri" panose="020F0502020204030204" pitchFamily="34" charset="0"/>
              </a:rPr>
              <a:t>v_max_id_emp</a:t>
            </a:r>
            <a:r>
              <a:rPr lang="es-MX" sz="1600" b="1" kern="1200" dirty="0">
                <a:solidFill>
                  <a:prstClr val="black"/>
                </a:solidFill>
                <a:latin typeface="Calibri" panose="020F0502020204030204" pitchFamily="34" charset="0"/>
                <a:ea typeface="+mn-ea"/>
                <a:cs typeface="Calibri" panose="020F0502020204030204" pitchFamily="34" charset="0"/>
              </a:rPr>
              <a:t> LOOP</a:t>
            </a:r>
          </a:p>
          <a:p>
            <a:pPr lvl="0" fontAlgn="base">
              <a:spcBef>
                <a:spcPct val="0"/>
              </a:spcBef>
              <a:spcAft>
                <a:spcPct val="0"/>
              </a:spcAft>
              <a:buClrTx/>
              <a:defRPr/>
            </a:pPr>
            <a:r>
              <a:rPr lang="es-MX" sz="1600" b="1" kern="1200" dirty="0">
                <a:solidFill>
                  <a:prstClr val="black"/>
                </a:solidFill>
                <a:latin typeface="Calibri" panose="020F0502020204030204" pitchFamily="34" charset="0"/>
                <a:ea typeface="+mn-ea"/>
                <a:cs typeface="Calibri" panose="020F0502020204030204" pitchFamily="34" charset="0"/>
              </a:rPr>
              <a:t>      SELECT </a:t>
            </a:r>
            <a:r>
              <a:rPr lang="es-MX" sz="1600" b="1" kern="1200" dirty="0" err="1">
                <a:solidFill>
                  <a:prstClr val="black"/>
                </a:solidFill>
                <a:latin typeface="Calibri" panose="020F0502020204030204" pitchFamily="34" charset="0"/>
                <a:ea typeface="+mn-ea"/>
                <a:cs typeface="Calibri" panose="020F0502020204030204" pitchFamily="34" charset="0"/>
              </a:rPr>
              <a:t>salary</a:t>
            </a:r>
            <a:endParaRPr lang="es-MX" sz="1600" b="1" kern="1200" dirty="0">
              <a:solidFill>
                <a:prstClr val="black"/>
              </a:solidFill>
              <a:latin typeface="Calibri" panose="020F0502020204030204" pitchFamily="34" charset="0"/>
              <a:ea typeface="+mn-ea"/>
              <a:cs typeface="Calibri" panose="020F0502020204030204" pitchFamily="34" charset="0"/>
            </a:endParaRPr>
          </a:p>
          <a:p>
            <a:pPr lvl="0" fontAlgn="base">
              <a:spcBef>
                <a:spcPct val="0"/>
              </a:spcBef>
              <a:spcAft>
                <a:spcPct val="0"/>
              </a:spcAft>
              <a:buClrTx/>
              <a:defRPr/>
            </a:pPr>
            <a:r>
              <a:rPr lang="es-MX" sz="1600" b="1" kern="1200" dirty="0">
                <a:solidFill>
                  <a:prstClr val="black"/>
                </a:solidFill>
                <a:latin typeface="Calibri" panose="020F0502020204030204" pitchFamily="34" charset="0"/>
                <a:ea typeface="+mn-ea"/>
                <a:cs typeface="Calibri" panose="020F0502020204030204" pitchFamily="34" charset="0"/>
              </a:rPr>
              <a:t>        INTO </a:t>
            </a:r>
            <a:r>
              <a:rPr lang="es-MX" sz="1600" b="1" kern="1200" dirty="0" err="1">
                <a:solidFill>
                  <a:prstClr val="black"/>
                </a:solidFill>
                <a:latin typeface="Calibri" panose="020F0502020204030204" pitchFamily="34" charset="0"/>
                <a:ea typeface="+mn-ea"/>
                <a:cs typeface="Calibri" panose="020F0502020204030204" pitchFamily="34" charset="0"/>
              </a:rPr>
              <a:t>v_salario</a:t>
            </a:r>
            <a:endParaRPr lang="es-MX" sz="1600" b="1" kern="1200" dirty="0">
              <a:solidFill>
                <a:prstClr val="black"/>
              </a:solidFill>
              <a:latin typeface="Calibri" panose="020F0502020204030204" pitchFamily="34" charset="0"/>
              <a:ea typeface="+mn-ea"/>
              <a:cs typeface="Calibri" panose="020F0502020204030204" pitchFamily="34" charset="0"/>
            </a:endParaRPr>
          </a:p>
          <a:p>
            <a:pPr lvl="0" fontAlgn="base">
              <a:spcBef>
                <a:spcPct val="0"/>
              </a:spcBef>
              <a:spcAft>
                <a:spcPct val="0"/>
              </a:spcAft>
              <a:buClrTx/>
              <a:defRPr/>
            </a:pPr>
            <a:r>
              <a:rPr lang="es-MX" sz="1600" b="1" kern="1200" dirty="0">
                <a:solidFill>
                  <a:prstClr val="black"/>
                </a:solidFill>
                <a:latin typeface="Calibri" panose="020F0502020204030204" pitchFamily="34" charset="0"/>
                <a:ea typeface="+mn-ea"/>
                <a:cs typeface="Calibri" panose="020F0502020204030204" pitchFamily="34" charset="0"/>
              </a:rPr>
              <a:t>        FROM </a:t>
            </a:r>
            <a:r>
              <a:rPr lang="es-MX" sz="1600" b="1" kern="1200" dirty="0" err="1">
                <a:solidFill>
                  <a:prstClr val="black"/>
                </a:solidFill>
                <a:latin typeface="Calibri" panose="020F0502020204030204" pitchFamily="34" charset="0"/>
                <a:ea typeface="+mn-ea"/>
                <a:cs typeface="Calibri" panose="020F0502020204030204" pitchFamily="34" charset="0"/>
              </a:rPr>
              <a:t>employees</a:t>
            </a:r>
            <a:endParaRPr lang="es-MX" sz="1600" b="1" kern="1200" dirty="0">
              <a:solidFill>
                <a:prstClr val="black"/>
              </a:solidFill>
              <a:latin typeface="Calibri" panose="020F0502020204030204" pitchFamily="34" charset="0"/>
              <a:ea typeface="+mn-ea"/>
              <a:cs typeface="Calibri" panose="020F0502020204030204" pitchFamily="34" charset="0"/>
            </a:endParaRPr>
          </a:p>
          <a:p>
            <a:pPr lvl="0" fontAlgn="base">
              <a:spcBef>
                <a:spcPct val="0"/>
              </a:spcBef>
              <a:spcAft>
                <a:spcPct val="0"/>
              </a:spcAft>
              <a:buClrTx/>
              <a:defRPr/>
            </a:pPr>
            <a:r>
              <a:rPr lang="es-MX" sz="1600" b="1" kern="1200" dirty="0">
                <a:solidFill>
                  <a:prstClr val="black"/>
                </a:solidFill>
                <a:latin typeface="Calibri" panose="020F0502020204030204" pitchFamily="34" charset="0"/>
                <a:ea typeface="+mn-ea"/>
                <a:cs typeface="Calibri" panose="020F0502020204030204" pitchFamily="34" charset="0"/>
              </a:rPr>
              <a:t>        WHERE </a:t>
            </a:r>
            <a:r>
              <a:rPr lang="es-MX" sz="1600" b="1" kern="1200" dirty="0" err="1">
                <a:solidFill>
                  <a:prstClr val="black"/>
                </a:solidFill>
                <a:latin typeface="Calibri" panose="020F0502020204030204" pitchFamily="34" charset="0"/>
                <a:ea typeface="+mn-ea"/>
                <a:cs typeface="Calibri" panose="020F0502020204030204" pitchFamily="34" charset="0"/>
              </a:rPr>
              <a:t>employee_id</a:t>
            </a:r>
            <a:r>
              <a:rPr lang="es-MX" sz="1600" b="1" kern="1200" dirty="0">
                <a:solidFill>
                  <a:prstClr val="black"/>
                </a:solidFill>
                <a:latin typeface="Calibri" panose="020F0502020204030204" pitchFamily="34" charset="0"/>
                <a:ea typeface="+mn-ea"/>
                <a:cs typeface="Calibri" panose="020F0502020204030204" pitchFamily="34" charset="0"/>
              </a:rPr>
              <a:t> = i;</a:t>
            </a:r>
          </a:p>
          <a:p>
            <a:pPr lvl="0" fontAlgn="base">
              <a:spcBef>
                <a:spcPct val="0"/>
              </a:spcBef>
              <a:spcAft>
                <a:spcPct val="0"/>
              </a:spcAft>
              <a:buClrTx/>
              <a:defRPr/>
            </a:pPr>
            <a:r>
              <a:rPr lang="es-MX" sz="1600" b="1" kern="1200" dirty="0">
                <a:solidFill>
                  <a:prstClr val="black"/>
                </a:solidFill>
                <a:latin typeface="Calibri" panose="020F0502020204030204" pitchFamily="34" charset="0"/>
                <a:ea typeface="+mn-ea"/>
                <a:cs typeface="Calibri" panose="020F0502020204030204" pitchFamily="34" charset="0"/>
              </a:rPr>
              <a:t>   IF </a:t>
            </a:r>
            <a:r>
              <a:rPr lang="es-MX" sz="1600" b="1" kern="1200" dirty="0" err="1">
                <a:solidFill>
                  <a:prstClr val="black"/>
                </a:solidFill>
                <a:latin typeface="Calibri" panose="020F0502020204030204" pitchFamily="34" charset="0"/>
                <a:ea typeface="+mn-ea"/>
                <a:cs typeface="Calibri" panose="020F0502020204030204" pitchFamily="34" charset="0"/>
              </a:rPr>
              <a:t>v_salario</a:t>
            </a:r>
            <a:r>
              <a:rPr lang="es-MX" sz="1600" b="1" kern="1200" dirty="0">
                <a:solidFill>
                  <a:prstClr val="black"/>
                </a:solidFill>
                <a:latin typeface="Calibri" panose="020F0502020204030204" pitchFamily="34" charset="0"/>
                <a:ea typeface="+mn-ea"/>
                <a:cs typeface="Calibri" panose="020F0502020204030204" pitchFamily="34" charset="0"/>
              </a:rPr>
              <a:t> &lt; 5000 THEN</a:t>
            </a:r>
          </a:p>
          <a:p>
            <a:pPr lvl="0" fontAlgn="base">
              <a:spcBef>
                <a:spcPct val="0"/>
              </a:spcBef>
              <a:spcAft>
                <a:spcPct val="0"/>
              </a:spcAft>
              <a:buClrTx/>
              <a:defRPr/>
            </a:pPr>
            <a:r>
              <a:rPr lang="es-MX" sz="1600" b="1" kern="1200" dirty="0">
                <a:solidFill>
                  <a:prstClr val="black"/>
                </a:solidFill>
                <a:latin typeface="Calibri" panose="020F0502020204030204" pitchFamily="34" charset="0"/>
                <a:ea typeface="+mn-ea"/>
                <a:cs typeface="Calibri" panose="020F0502020204030204" pitchFamily="34" charset="0"/>
              </a:rPr>
              <a:t>      </a:t>
            </a:r>
            <a:r>
              <a:rPr lang="es-MX" sz="1600" b="1" kern="1200" dirty="0" err="1">
                <a:solidFill>
                  <a:prstClr val="black"/>
                </a:solidFill>
                <a:latin typeface="Calibri" panose="020F0502020204030204" pitchFamily="34" charset="0"/>
                <a:ea typeface="+mn-ea"/>
                <a:cs typeface="Calibri" panose="020F0502020204030204" pitchFamily="34" charset="0"/>
              </a:rPr>
              <a:t>v_sal_act</a:t>
            </a:r>
            <a:r>
              <a:rPr lang="es-MX" sz="1600" b="1" kern="1200" dirty="0">
                <a:solidFill>
                  <a:prstClr val="black"/>
                </a:solidFill>
                <a:latin typeface="Calibri" panose="020F0502020204030204" pitchFamily="34" charset="0"/>
                <a:ea typeface="+mn-ea"/>
                <a:cs typeface="Calibri" panose="020F0502020204030204" pitchFamily="34" charset="0"/>
              </a:rPr>
              <a:t>:= ROUND(</a:t>
            </a:r>
            <a:r>
              <a:rPr lang="es-MX" sz="1600" b="1" kern="1200" dirty="0" err="1">
                <a:solidFill>
                  <a:prstClr val="black"/>
                </a:solidFill>
                <a:latin typeface="Calibri" panose="020F0502020204030204" pitchFamily="34" charset="0"/>
                <a:ea typeface="+mn-ea"/>
                <a:cs typeface="Calibri" panose="020F0502020204030204" pitchFamily="34" charset="0"/>
              </a:rPr>
              <a:t>v_salario</a:t>
            </a:r>
            <a:r>
              <a:rPr lang="es-MX" sz="1600" b="1" kern="1200" dirty="0">
                <a:solidFill>
                  <a:prstClr val="black"/>
                </a:solidFill>
                <a:latin typeface="Calibri" panose="020F0502020204030204" pitchFamily="34" charset="0"/>
                <a:ea typeface="+mn-ea"/>
                <a:cs typeface="Calibri" panose="020F0502020204030204" pitchFamily="34" charset="0"/>
              </a:rPr>
              <a:t>*</a:t>
            </a:r>
            <a:r>
              <a:rPr lang="es-MX" sz="1600" b="1" kern="1200" dirty="0" err="1">
                <a:solidFill>
                  <a:srgbClr val="0000DE"/>
                </a:solidFill>
                <a:latin typeface="Calibri" panose="020F0502020204030204" pitchFamily="34" charset="0"/>
                <a:ea typeface="+mn-ea"/>
                <a:cs typeface="Calibri" panose="020F0502020204030204" pitchFamily="34" charset="0"/>
              </a:rPr>
              <a:t>varray_porc_aum</a:t>
            </a:r>
            <a:r>
              <a:rPr lang="es-MX" sz="1600" b="1" kern="1200" dirty="0">
                <a:solidFill>
                  <a:srgbClr val="0000DE"/>
                </a:solidFill>
                <a:latin typeface="Calibri" panose="020F0502020204030204" pitchFamily="34" charset="0"/>
                <a:ea typeface="+mn-ea"/>
                <a:cs typeface="Calibri" panose="020F0502020204030204" pitchFamily="34" charset="0"/>
              </a:rPr>
              <a:t>(1)</a:t>
            </a:r>
            <a:r>
              <a:rPr lang="es-MX" sz="1600" b="1" kern="1200" dirty="0">
                <a:solidFill>
                  <a:prstClr val="black"/>
                </a:solidFill>
                <a:latin typeface="Calibri" panose="020F0502020204030204" pitchFamily="34" charset="0"/>
                <a:ea typeface="+mn-ea"/>
                <a:cs typeface="Calibri" panose="020F0502020204030204" pitchFamily="34" charset="0"/>
              </a:rPr>
              <a:t>);</a:t>
            </a:r>
          </a:p>
          <a:p>
            <a:pPr lvl="0" fontAlgn="base">
              <a:spcBef>
                <a:spcPct val="0"/>
              </a:spcBef>
              <a:spcAft>
                <a:spcPct val="0"/>
              </a:spcAft>
              <a:buClrTx/>
              <a:defRPr/>
            </a:pPr>
            <a:r>
              <a:rPr lang="es-MX" sz="1600" b="1" kern="1200" dirty="0">
                <a:solidFill>
                  <a:prstClr val="black"/>
                </a:solidFill>
                <a:latin typeface="Calibri" panose="020F0502020204030204" pitchFamily="34" charset="0"/>
                <a:ea typeface="+mn-ea"/>
                <a:cs typeface="Calibri" panose="020F0502020204030204" pitchFamily="34" charset="0"/>
              </a:rPr>
              <a:t>   ELSIF </a:t>
            </a:r>
            <a:r>
              <a:rPr lang="es-MX" sz="1600" b="1" kern="1200" dirty="0" err="1">
                <a:solidFill>
                  <a:prstClr val="black"/>
                </a:solidFill>
                <a:latin typeface="Calibri" panose="020F0502020204030204" pitchFamily="34" charset="0"/>
                <a:ea typeface="+mn-ea"/>
                <a:cs typeface="Calibri" panose="020F0502020204030204" pitchFamily="34" charset="0"/>
              </a:rPr>
              <a:t>v_salario</a:t>
            </a:r>
            <a:r>
              <a:rPr lang="es-MX" sz="1600" b="1" kern="1200" dirty="0">
                <a:solidFill>
                  <a:prstClr val="black"/>
                </a:solidFill>
                <a:latin typeface="Calibri" panose="020F0502020204030204" pitchFamily="34" charset="0"/>
                <a:ea typeface="+mn-ea"/>
                <a:cs typeface="Calibri" panose="020F0502020204030204" pitchFamily="34" charset="0"/>
              </a:rPr>
              <a:t> &lt; 15000 THEN</a:t>
            </a:r>
          </a:p>
          <a:p>
            <a:pPr lvl="0" fontAlgn="base">
              <a:spcBef>
                <a:spcPct val="0"/>
              </a:spcBef>
              <a:spcAft>
                <a:spcPct val="0"/>
              </a:spcAft>
              <a:buClrTx/>
              <a:defRPr/>
            </a:pPr>
            <a:r>
              <a:rPr lang="es-MX" sz="1600" b="1" kern="1200" dirty="0">
                <a:solidFill>
                  <a:prstClr val="black"/>
                </a:solidFill>
                <a:latin typeface="Calibri" panose="020F0502020204030204" pitchFamily="34" charset="0"/>
                <a:ea typeface="+mn-ea"/>
                <a:cs typeface="Calibri" panose="020F0502020204030204" pitchFamily="34" charset="0"/>
              </a:rPr>
              <a:t>      </a:t>
            </a:r>
            <a:r>
              <a:rPr lang="es-MX" sz="1600" b="1" kern="1200" dirty="0" err="1">
                <a:solidFill>
                  <a:prstClr val="black"/>
                </a:solidFill>
                <a:latin typeface="Calibri" panose="020F0502020204030204" pitchFamily="34" charset="0"/>
                <a:ea typeface="+mn-ea"/>
                <a:cs typeface="Calibri" panose="020F0502020204030204" pitchFamily="34" charset="0"/>
              </a:rPr>
              <a:t>v_sal_act</a:t>
            </a:r>
            <a:r>
              <a:rPr lang="es-MX" sz="1600" b="1" kern="1200" dirty="0">
                <a:solidFill>
                  <a:prstClr val="black"/>
                </a:solidFill>
                <a:latin typeface="Calibri" panose="020F0502020204030204" pitchFamily="34" charset="0"/>
                <a:ea typeface="+mn-ea"/>
                <a:cs typeface="Calibri" panose="020F0502020204030204" pitchFamily="34" charset="0"/>
              </a:rPr>
              <a:t>:= ROUND(</a:t>
            </a:r>
            <a:r>
              <a:rPr lang="es-MX" sz="1600" b="1" kern="1200" dirty="0" err="1">
                <a:solidFill>
                  <a:prstClr val="black"/>
                </a:solidFill>
                <a:latin typeface="Calibri" panose="020F0502020204030204" pitchFamily="34" charset="0"/>
                <a:ea typeface="+mn-ea"/>
                <a:cs typeface="Calibri" panose="020F0502020204030204" pitchFamily="34" charset="0"/>
              </a:rPr>
              <a:t>v_salario</a:t>
            </a:r>
            <a:r>
              <a:rPr lang="es-MX" sz="1600" b="1" kern="1200" dirty="0">
                <a:solidFill>
                  <a:prstClr val="black"/>
                </a:solidFill>
                <a:latin typeface="Calibri" panose="020F0502020204030204" pitchFamily="34" charset="0"/>
                <a:ea typeface="+mn-ea"/>
                <a:cs typeface="Calibri" panose="020F0502020204030204" pitchFamily="34" charset="0"/>
              </a:rPr>
              <a:t>*</a:t>
            </a:r>
            <a:r>
              <a:rPr lang="es-MX" sz="1600" b="1" kern="1200" dirty="0" err="1">
                <a:solidFill>
                  <a:srgbClr val="0000DE"/>
                </a:solidFill>
                <a:latin typeface="Calibri" panose="020F0502020204030204" pitchFamily="34" charset="0"/>
                <a:ea typeface="+mn-ea"/>
                <a:cs typeface="Calibri" panose="020F0502020204030204" pitchFamily="34" charset="0"/>
              </a:rPr>
              <a:t>varray_porc_aum</a:t>
            </a:r>
            <a:r>
              <a:rPr lang="es-MX" sz="1600" b="1" kern="1200" dirty="0">
                <a:solidFill>
                  <a:srgbClr val="0000DE"/>
                </a:solidFill>
                <a:latin typeface="Calibri" panose="020F0502020204030204" pitchFamily="34" charset="0"/>
                <a:ea typeface="+mn-ea"/>
                <a:cs typeface="Calibri" panose="020F0502020204030204" pitchFamily="34" charset="0"/>
              </a:rPr>
              <a:t>(2)</a:t>
            </a:r>
            <a:r>
              <a:rPr lang="es-MX" sz="1600" b="1" kern="1200" dirty="0">
                <a:solidFill>
                  <a:prstClr val="black"/>
                </a:solidFill>
                <a:latin typeface="Calibri" panose="020F0502020204030204" pitchFamily="34" charset="0"/>
                <a:ea typeface="+mn-ea"/>
                <a:cs typeface="Calibri" panose="020F0502020204030204" pitchFamily="34" charset="0"/>
              </a:rPr>
              <a:t>);</a:t>
            </a:r>
          </a:p>
          <a:p>
            <a:pPr lvl="0" fontAlgn="base">
              <a:spcBef>
                <a:spcPct val="0"/>
              </a:spcBef>
              <a:spcAft>
                <a:spcPct val="0"/>
              </a:spcAft>
              <a:buClrTx/>
              <a:defRPr/>
            </a:pPr>
            <a:r>
              <a:rPr lang="es-MX" sz="1600" b="1" kern="1200" dirty="0">
                <a:solidFill>
                  <a:prstClr val="black"/>
                </a:solidFill>
                <a:latin typeface="Calibri" panose="020F0502020204030204" pitchFamily="34" charset="0"/>
                <a:ea typeface="+mn-ea"/>
                <a:cs typeface="Calibri" panose="020F0502020204030204" pitchFamily="34" charset="0"/>
              </a:rPr>
              <a:t>   ELSE</a:t>
            </a:r>
          </a:p>
          <a:p>
            <a:pPr lvl="0" fontAlgn="base">
              <a:spcBef>
                <a:spcPct val="0"/>
              </a:spcBef>
              <a:spcAft>
                <a:spcPct val="0"/>
              </a:spcAft>
              <a:buClrTx/>
              <a:defRPr/>
            </a:pPr>
            <a:r>
              <a:rPr lang="es-MX" sz="1600" b="1" kern="1200" dirty="0">
                <a:solidFill>
                  <a:prstClr val="black"/>
                </a:solidFill>
                <a:latin typeface="Calibri" panose="020F0502020204030204" pitchFamily="34" charset="0"/>
                <a:ea typeface="+mn-ea"/>
                <a:cs typeface="Calibri" panose="020F0502020204030204" pitchFamily="34" charset="0"/>
              </a:rPr>
              <a:t>      </a:t>
            </a:r>
            <a:r>
              <a:rPr lang="es-MX" sz="1600" b="1" kern="1200" dirty="0" err="1">
                <a:solidFill>
                  <a:prstClr val="black"/>
                </a:solidFill>
                <a:latin typeface="Calibri" panose="020F0502020204030204" pitchFamily="34" charset="0"/>
                <a:ea typeface="+mn-ea"/>
                <a:cs typeface="Calibri" panose="020F0502020204030204" pitchFamily="34" charset="0"/>
              </a:rPr>
              <a:t>v_sal_act</a:t>
            </a:r>
            <a:r>
              <a:rPr lang="es-MX" sz="1600" b="1" kern="1200" dirty="0">
                <a:solidFill>
                  <a:prstClr val="black"/>
                </a:solidFill>
                <a:latin typeface="Calibri" panose="020F0502020204030204" pitchFamily="34" charset="0"/>
                <a:ea typeface="+mn-ea"/>
                <a:cs typeface="Calibri" panose="020F0502020204030204" pitchFamily="34" charset="0"/>
              </a:rPr>
              <a:t>:= ROUND(</a:t>
            </a:r>
            <a:r>
              <a:rPr lang="es-MX" sz="1600" b="1" kern="1200" dirty="0" err="1">
                <a:solidFill>
                  <a:prstClr val="black"/>
                </a:solidFill>
                <a:latin typeface="Calibri" panose="020F0502020204030204" pitchFamily="34" charset="0"/>
                <a:ea typeface="+mn-ea"/>
                <a:cs typeface="Calibri" panose="020F0502020204030204" pitchFamily="34" charset="0"/>
              </a:rPr>
              <a:t>v_salario</a:t>
            </a:r>
            <a:r>
              <a:rPr lang="es-MX" sz="1600" b="1" kern="1200" dirty="0">
                <a:solidFill>
                  <a:prstClr val="black"/>
                </a:solidFill>
                <a:latin typeface="Calibri" panose="020F0502020204030204" pitchFamily="34" charset="0"/>
                <a:ea typeface="+mn-ea"/>
                <a:cs typeface="Calibri" panose="020F0502020204030204" pitchFamily="34" charset="0"/>
              </a:rPr>
              <a:t>*</a:t>
            </a:r>
            <a:r>
              <a:rPr lang="es-MX" sz="1600" b="1" kern="1200" dirty="0" err="1">
                <a:solidFill>
                  <a:srgbClr val="0000DE"/>
                </a:solidFill>
                <a:latin typeface="Calibri" panose="020F0502020204030204" pitchFamily="34" charset="0"/>
                <a:ea typeface="+mn-ea"/>
                <a:cs typeface="Calibri" panose="020F0502020204030204" pitchFamily="34" charset="0"/>
              </a:rPr>
              <a:t>varray_porc_aum</a:t>
            </a:r>
            <a:r>
              <a:rPr lang="es-MX" sz="1600" b="1" kern="1200" dirty="0">
                <a:solidFill>
                  <a:srgbClr val="0000DE"/>
                </a:solidFill>
                <a:latin typeface="Calibri" panose="020F0502020204030204" pitchFamily="34" charset="0"/>
                <a:ea typeface="+mn-ea"/>
                <a:cs typeface="Calibri" panose="020F0502020204030204" pitchFamily="34" charset="0"/>
              </a:rPr>
              <a:t>(3)</a:t>
            </a:r>
            <a:r>
              <a:rPr lang="es-MX" sz="1600" b="1" kern="1200" dirty="0">
                <a:solidFill>
                  <a:prstClr val="black"/>
                </a:solidFill>
                <a:latin typeface="Calibri" panose="020F0502020204030204" pitchFamily="34" charset="0"/>
                <a:ea typeface="+mn-ea"/>
                <a:cs typeface="Calibri" panose="020F0502020204030204" pitchFamily="34" charset="0"/>
              </a:rPr>
              <a:t>);</a:t>
            </a:r>
          </a:p>
          <a:p>
            <a:pPr lvl="0" fontAlgn="base">
              <a:spcBef>
                <a:spcPct val="0"/>
              </a:spcBef>
              <a:spcAft>
                <a:spcPct val="0"/>
              </a:spcAft>
              <a:buClrTx/>
              <a:defRPr/>
            </a:pPr>
            <a:r>
              <a:rPr lang="es-MX" sz="1600" b="1" kern="1200" dirty="0">
                <a:solidFill>
                  <a:prstClr val="black"/>
                </a:solidFill>
                <a:latin typeface="Calibri" panose="020F0502020204030204" pitchFamily="34" charset="0"/>
                <a:ea typeface="+mn-ea"/>
                <a:cs typeface="Calibri" panose="020F0502020204030204" pitchFamily="34" charset="0"/>
              </a:rPr>
              <a:t>   END IF;</a:t>
            </a:r>
          </a:p>
          <a:p>
            <a:pPr lvl="0" fontAlgn="base">
              <a:spcBef>
                <a:spcPct val="0"/>
              </a:spcBef>
              <a:spcAft>
                <a:spcPct val="0"/>
              </a:spcAft>
              <a:buClrTx/>
              <a:defRPr/>
            </a:pPr>
            <a:r>
              <a:rPr lang="es-MX" sz="1600" b="1" kern="1200" dirty="0">
                <a:solidFill>
                  <a:prstClr val="black"/>
                </a:solidFill>
                <a:latin typeface="Calibri" panose="020F0502020204030204" pitchFamily="34" charset="0"/>
                <a:ea typeface="+mn-ea"/>
                <a:cs typeface="Calibri" panose="020F0502020204030204" pitchFamily="34" charset="0"/>
              </a:rPr>
              <a:t>   UPDATE empleados</a:t>
            </a:r>
          </a:p>
          <a:p>
            <a:pPr lvl="0" fontAlgn="base">
              <a:spcBef>
                <a:spcPct val="0"/>
              </a:spcBef>
              <a:spcAft>
                <a:spcPct val="0"/>
              </a:spcAft>
              <a:buClrTx/>
              <a:defRPr/>
            </a:pPr>
            <a:r>
              <a:rPr lang="es-MX" sz="1600" b="1" kern="1200" dirty="0">
                <a:solidFill>
                  <a:prstClr val="black"/>
                </a:solidFill>
                <a:latin typeface="Calibri" panose="020F0502020204030204" pitchFamily="34" charset="0"/>
                <a:ea typeface="+mn-ea"/>
                <a:cs typeface="Calibri" panose="020F0502020204030204" pitchFamily="34" charset="0"/>
              </a:rPr>
              <a:t>      SET </a:t>
            </a:r>
            <a:r>
              <a:rPr lang="es-MX" sz="1600" b="1" kern="1200" dirty="0" err="1">
                <a:solidFill>
                  <a:prstClr val="black"/>
                </a:solidFill>
                <a:latin typeface="Calibri" panose="020F0502020204030204" pitchFamily="34" charset="0"/>
                <a:ea typeface="+mn-ea"/>
                <a:cs typeface="Calibri" panose="020F0502020204030204" pitchFamily="34" charset="0"/>
              </a:rPr>
              <a:t>salary</a:t>
            </a:r>
            <a:r>
              <a:rPr lang="es-MX" sz="1600" b="1" kern="1200" dirty="0">
                <a:solidFill>
                  <a:prstClr val="black"/>
                </a:solidFill>
                <a:latin typeface="Calibri" panose="020F0502020204030204" pitchFamily="34" charset="0"/>
                <a:ea typeface="+mn-ea"/>
                <a:cs typeface="Calibri" panose="020F0502020204030204" pitchFamily="34" charset="0"/>
              </a:rPr>
              <a:t>=</a:t>
            </a:r>
            <a:r>
              <a:rPr lang="es-MX" sz="1600" b="1" kern="1200" dirty="0" err="1">
                <a:solidFill>
                  <a:prstClr val="black"/>
                </a:solidFill>
                <a:latin typeface="Calibri" panose="020F0502020204030204" pitchFamily="34" charset="0"/>
                <a:ea typeface="+mn-ea"/>
                <a:cs typeface="Calibri" panose="020F0502020204030204" pitchFamily="34" charset="0"/>
              </a:rPr>
              <a:t>v_sal_act</a:t>
            </a:r>
            <a:endParaRPr lang="es-MX" sz="1600" b="1" kern="1200" dirty="0">
              <a:solidFill>
                <a:prstClr val="black"/>
              </a:solidFill>
              <a:latin typeface="Calibri" panose="020F0502020204030204" pitchFamily="34" charset="0"/>
              <a:ea typeface="+mn-ea"/>
              <a:cs typeface="Calibri" panose="020F0502020204030204" pitchFamily="34" charset="0"/>
            </a:endParaRPr>
          </a:p>
          <a:p>
            <a:pPr lvl="0" fontAlgn="base">
              <a:spcBef>
                <a:spcPct val="0"/>
              </a:spcBef>
              <a:spcAft>
                <a:spcPct val="0"/>
              </a:spcAft>
              <a:buClrTx/>
              <a:defRPr/>
            </a:pPr>
            <a:r>
              <a:rPr lang="es-MX" sz="1600" b="1" kern="1200" dirty="0">
                <a:solidFill>
                  <a:prstClr val="black"/>
                </a:solidFill>
                <a:latin typeface="Calibri" panose="020F0502020204030204" pitchFamily="34" charset="0"/>
                <a:ea typeface="+mn-ea"/>
                <a:cs typeface="Calibri" panose="020F0502020204030204" pitchFamily="34" charset="0"/>
              </a:rPr>
              <a:t>       WHERE </a:t>
            </a:r>
            <a:r>
              <a:rPr lang="es-MX" sz="1600" b="1" kern="1200" dirty="0" err="1">
                <a:solidFill>
                  <a:prstClr val="black"/>
                </a:solidFill>
                <a:latin typeface="Calibri" panose="020F0502020204030204" pitchFamily="34" charset="0"/>
                <a:ea typeface="+mn-ea"/>
                <a:cs typeface="Calibri" panose="020F0502020204030204" pitchFamily="34" charset="0"/>
              </a:rPr>
              <a:t>employee_id</a:t>
            </a:r>
            <a:r>
              <a:rPr lang="es-MX" sz="1600" b="1" kern="1200" dirty="0">
                <a:solidFill>
                  <a:prstClr val="black"/>
                </a:solidFill>
                <a:latin typeface="Calibri" panose="020F0502020204030204" pitchFamily="34" charset="0"/>
                <a:ea typeface="+mn-ea"/>
                <a:cs typeface="Calibri" panose="020F0502020204030204" pitchFamily="34" charset="0"/>
              </a:rPr>
              <a:t>=i;</a:t>
            </a:r>
          </a:p>
          <a:p>
            <a:pPr lvl="0" fontAlgn="base">
              <a:spcBef>
                <a:spcPct val="0"/>
              </a:spcBef>
              <a:spcAft>
                <a:spcPct val="0"/>
              </a:spcAft>
              <a:buClrTx/>
              <a:defRPr/>
            </a:pPr>
            <a:r>
              <a:rPr lang="es-MX" sz="1600" b="1" kern="1200" dirty="0">
                <a:solidFill>
                  <a:prstClr val="black"/>
                </a:solidFill>
                <a:latin typeface="Calibri" panose="020F0502020204030204" pitchFamily="34" charset="0"/>
                <a:ea typeface="+mn-ea"/>
                <a:cs typeface="Calibri" panose="020F0502020204030204" pitchFamily="34" charset="0"/>
              </a:rPr>
              <a:t>   END LOOP;</a:t>
            </a:r>
          </a:p>
          <a:p>
            <a:pPr lvl="0" fontAlgn="base">
              <a:spcBef>
                <a:spcPct val="0"/>
              </a:spcBef>
              <a:spcAft>
                <a:spcPct val="0"/>
              </a:spcAft>
              <a:buClrTx/>
              <a:defRPr/>
            </a:pPr>
            <a:r>
              <a:rPr lang="es-MX" sz="1600" b="1" kern="1200" dirty="0">
                <a:solidFill>
                  <a:prstClr val="black"/>
                </a:solidFill>
                <a:latin typeface="Calibri" panose="020F0502020204030204" pitchFamily="34" charset="0"/>
                <a:ea typeface="+mn-ea"/>
                <a:cs typeface="Calibri" panose="020F0502020204030204" pitchFamily="34" charset="0"/>
              </a:rPr>
              <a:t> END;</a:t>
            </a:r>
            <a:r>
              <a:rPr lang="es-MX" sz="1500" b="1" kern="1200" dirty="0">
                <a:solidFill>
                  <a:prstClr val="black"/>
                </a:solidFill>
                <a:latin typeface="Calibri" panose="020F0502020204030204" pitchFamily="34" charset="0"/>
                <a:ea typeface="+mn-ea"/>
                <a:cs typeface="Calibri" panose="020F0502020204030204" pitchFamily="34" charset="0"/>
              </a:rPr>
              <a:t> </a:t>
            </a:r>
            <a:endParaRPr lang="es-MX" sz="800" kern="1200" dirty="0">
              <a:solidFill>
                <a:prstClr val="black"/>
              </a:solidFill>
              <a:latin typeface="Calibri" panose="020F0502020204030204" pitchFamily="34" charset="0"/>
              <a:ea typeface="+mn-ea"/>
              <a:cs typeface="Calibri" panose="020F0502020204030204" pitchFamily="34" charset="0"/>
            </a:endParaRPr>
          </a:p>
          <a:p>
            <a:pPr lvl="0" fontAlgn="base">
              <a:spcBef>
                <a:spcPct val="0"/>
              </a:spcBef>
              <a:spcAft>
                <a:spcPct val="0"/>
              </a:spcAft>
              <a:buClrTx/>
              <a:defRPr/>
            </a:pPr>
            <a:endParaRPr kumimoji="0" lang="es-MX" sz="8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406657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71DCFFB2-9AD1-704E-96BD-9E25D01600D1}"/>
              </a:ext>
            </a:extLst>
          </p:cNvPr>
          <p:cNvSpPr>
            <a:spLocks noGrp="1"/>
          </p:cNvSpPr>
          <p:nvPr>
            <p:ph type="sldNum" idx="4294967295"/>
          </p:nvPr>
        </p:nvSpPr>
        <p:spPr>
          <a:xfrm>
            <a:off x="6915150" y="6356351"/>
            <a:ext cx="2057400" cy="365100"/>
          </a:xfrm>
        </p:spPr>
        <p:txBody>
          <a:bodyPr/>
          <a:lstStyle/>
          <a:p>
            <a:fld id="{00000000-1234-1234-1234-123412341234}" type="slidenum">
              <a:rPr lang="en-US" smtClean="0"/>
              <a:pPr/>
              <a:t>3</a:t>
            </a:fld>
            <a:endParaRPr lang="en-US"/>
          </a:p>
        </p:txBody>
      </p:sp>
      <p:sp>
        <p:nvSpPr>
          <p:cNvPr id="2" name="Título 1">
            <a:extLst>
              <a:ext uri="{FF2B5EF4-FFF2-40B4-BE49-F238E27FC236}">
                <a16:creationId xmlns:a16="http://schemas.microsoft.com/office/drawing/2014/main" id="{9750BC02-FE4E-1148-8346-BA2C94ECC781}"/>
              </a:ext>
            </a:extLst>
          </p:cNvPr>
          <p:cNvSpPr>
            <a:spLocks noGrp="1"/>
          </p:cNvSpPr>
          <p:nvPr>
            <p:ph type="title"/>
          </p:nvPr>
        </p:nvSpPr>
        <p:spPr/>
        <p:txBody>
          <a:bodyPr/>
          <a:lstStyle/>
          <a:p>
            <a:r>
              <a:rPr lang="es-ES_tradnl" b="1" dirty="0"/>
              <a:t>Objetivos de la Clase</a:t>
            </a:r>
          </a:p>
        </p:txBody>
      </p:sp>
      <p:sp>
        <p:nvSpPr>
          <p:cNvPr id="9" name="Marcador de texto 8">
            <a:extLst>
              <a:ext uri="{FF2B5EF4-FFF2-40B4-BE49-F238E27FC236}">
                <a16:creationId xmlns:a16="http://schemas.microsoft.com/office/drawing/2014/main" id="{C0A58EEC-AE91-4A1D-A092-4DC34F040D5C}"/>
              </a:ext>
            </a:extLst>
          </p:cNvPr>
          <p:cNvSpPr>
            <a:spLocks noGrp="1"/>
          </p:cNvSpPr>
          <p:nvPr>
            <p:ph type="body" sz="quarter" idx="11"/>
          </p:nvPr>
        </p:nvSpPr>
        <p:spPr>
          <a:xfrm>
            <a:off x="560387" y="1228725"/>
            <a:ext cx="8023225" cy="4486275"/>
          </a:xfrm>
        </p:spPr>
        <p:txBody>
          <a:bodyPr>
            <a:noAutofit/>
          </a:bodyPr>
          <a:lstStyle/>
          <a:p>
            <a:pPr marL="393700" indent="-342900" algn="just">
              <a:buFont typeface="Arial" panose="020B0604020202020204" pitchFamily="34" charset="0"/>
              <a:buChar char="•"/>
            </a:pPr>
            <a:r>
              <a:rPr lang="es-CL" sz="2200" dirty="0"/>
              <a:t>Características de Tipos de Datos Compuestos.</a:t>
            </a:r>
          </a:p>
          <a:p>
            <a:pPr marL="393700" indent="-342900" algn="just">
              <a:buFont typeface="Arial" panose="020B0604020202020204" pitchFamily="34" charset="0"/>
              <a:buChar char="•"/>
            </a:pPr>
            <a:r>
              <a:rPr lang="es-CL" sz="2200" dirty="0"/>
              <a:t>Características de los Registros PL/SQL.</a:t>
            </a:r>
          </a:p>
          <a:p>
            <a:pPr marL="393700" indent="-342900" algn="just">
              <a:buFont typeface="Arial" panose="020B0604020202020204" pitchFamily="34" charset="0"/>
              <a:buChar char="•"/>
            </a:pPr>
            <a:r>
              <a:rPr lang="es-CL" sz="2200" dirty="0"/>
              <a:t>Cómo trabajar con Registros PL/SQL.</a:t>
            </a:r>
          </a:p>
          <a:p>
            <a:pPr marL="393700" indent="-342900" algn="just">
              <a:buFont typeface="Arial" panose="020B0604020202020204" pitchFamily="34" charset="0"/>
              <a:buChar char="•"/>
            </a:pPr>
            <a:r>
              <a:rPr lang="es-CL" sz="2200" dirty="0"/>
              <a:t>Cómo trabajar con Registros usando el atributo %ROWTYPE.</a:t>
            </a:r>
          </a:p>
          <a:p>
            <a:pPr marL="393700" indent="-342900" algn="just">
              <a:buFont typeface="Arial" panose="020B0604020202020204" pitchFamily="34" charset="0"/>
              <a:buChar char="•"/>
            </a:pPr>
            <a:r>
              <a:rPr lang="es-CL" sz="2200" dirty="0"/>
              <a:t>Características de las Tablas PL/SQL.</a:t>
            </a:r>
          </a:p>
          <a:p>
            <a:pPr marL="393700" indent="-342900" algn="just">
              <a:buFont typeface="Arial" panose="020B0604020202020204" pitchFamily="34" charset="0"/>
              <a:buChar char="•"/>
            </a:pPr>
            <a:r>
              <a:rPr lang="es-CL" sz="2200" dirty="0"/>
              <a:t>Cómo trabajar con Tablas PL/SQL.</a:t>
            </a:r>
          </a:p>
          <a:p>
            <a:pPr marL="393700" indent="-342900" algn="just">
              <a:buFont typeface="Arial" panose="020B0604020202020204" pitchFamily="34" charset="0"/>
              <a:buChar char="•"/>
            </a:pPr>
            <a:r>
              <a:rPr lang="es-CL" sz="2200" dirty="0"/>
              <a:t>Características de los VARRAY</a:t>
            </a:r>
          </a:p>
          <a:p>
            <a:pPr marL="393700" indent="-342900" algn="just">
              <a:buFont typeface="Arial" panose="020B0604020202020204" pitchFamily="34" charset="0"/>
              <a:buChar char="•"/>
            </a:pPr>
            <a:r>
              <a:rPr lang="es-CL" sz="2200" dirty="0"/>
              <a:t>Cómo trabajar con VARRAY.</a:t>
            </a:r>
          </a:p>
        </p:txBody>
      </p:sp>
    </p:spTree>
    <p:extLst>
      <p:ext uri="{BB962C8B-B14F-4D97-AF65-F5344CB8AC3E}">
        <p14:creationId xmlns:p14="http://schemas.microsoft.com/office/powerpoint/2010/main" val="19941465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71DCFFB2-9AD1-704E-96BD-9E25D01600D1}"/>
              </a:ext>
            </a:extLst>
          </p:cNvPr>
          <p:cNvSpPr>
            <a:spLocks noGrp="1"/>
          </p:cNvSpPr>
          <p:nvPr>
            <p:ph type="sldNum" idx="4294967295"/>
          </p:nvPr>
        </p:nvSpPr>
        <p:spPr>
          <a:xfrm>
            <a:off x="6915150" y="6356351"/>
            <a:ext cx="2057400" cy="365100"/>
          </a:xfrm>
        </p:spPr>
        <p:txBody>
          <a:bodyPr/>
          <a:lstStyle/>
          <a:p>
            <a:fld id="{00000000-1234-1234-1234-123412341234}" type="slidenum">
              <a:rPr lang="en-US" smtClean="0"/>
              <a:pPr/>
              <a:t>30</a:t>
            </a:fld>
            <a:endParaRPr lang="en-US"/>
          </a:p>
        </p:txBody>
      </p:sp>
      <p:sp>
        <p:nvSpPr>
          <p:cNvPr id="2" name="Título 1">
            <a:extLst>
              <a:ext uri="{FF2B5EF4-FFF2-40B4-BE49-F238E27FC236}">
                <a16:creationId xmlns:a16="http://schemas.microsoft.com/office/drawing/2014/main" id="{9750BC02-FE4E-1148-8346-BA2C94ECC781}"/>
              </a:ext>
            </a:extLst>
          </p:cNvPr>
          <p:cNvSpPr>
            <a:spLocks noGrp="1"/>
          </p:cNvSpPr>
          <p:nvPr>
            <p:ph type="title"/>
          </p:nvPr>
        </p:nvSpPr>
        <p:spPr/>
        <p:txBody>
          <a:bodyPr/>
          <a:lstStyle/>
          <a:p>
            <a:r>
              <a:rPr lang="es-ES_tradnl" b="1" dirty="0"/>
              <a:t>Resumen de la Clase</a:t>
            </a:r>
          </a:p>
        </p:txBody>
      </p:sp>
      <p:sp>
        <p:nvSpPr>
          <p:cNvPr id="6" name="Marcador de texto 8">
            <a:extLst>
              <a:ext uri="{FF2B5EF4-FFF2-40B4-BE49-F238E27FC236}">
                <a16:creationId xmlns:a16="http://schemas.microsoft.com/office/drawing/2014/main" id="{C0A58EEC-AE91-4A1D-A092-4DC34F040D5C}"/>
              </a:ext>
            </a:extLst>
          </p:cNvPr>
          <p:cNvSpPr>
            <a:spLocks noGrp="1"/>
          </p:cNvSpPr>
          <p:nvPr>
            <p:ph type="body" sz="quarter" idx="11"/>
          </p:nvPr>
        </p:nvSpPr>
        <p:spPr>
          <a:xfrm>
            <a:off x="560387" y="1228725"/>
            <a:ext cx="8023225" cy="4486275"/>
          </a:xfrm>
        </p:spPr>
        <p:txBody>
          <a:bodyPr>
            <a:noAutofit/>
          </a:bodyPr>
          <a:lstStyle/>
          <a:p>
            <a:pPr marL="393700" indent="-342900" algn="just">
              <a:buFont typeface="Arial" panose="020B0604020202020204" pitchFamily="34" charset="0"/>
              <a:buChar char="•"/>
            </a:pPr>
            <a:r>
              <a:rPr lang="es-CL" sz="2200" dirty="0"/>
              <a:t>Se describieron las características de Tipos de Datos Compuestos.</a:t>
            </a:r>
          </a:p>
          <a:p>
            <a:pPr marL="393700" indent="-342900" algn="just">
              <a:buFont typeface="Arial" panose="020B0604020202020204" pitchFamily="34" charset="0"/>
              <a:buChar char="•"/>
            </a:pPr>
            <a:r>
              <a:rPr lang="es-CL" sz="2200" dirty="0"/>
              <a:t>Se describieron las características de los Registros PL/SQL.</a:t>
            </a:r>
          </a:p>
          <a:p>
            <a:pPr marL="393700" indent="-342900" algn="just">
              <a:buFont typeface="Arial" panose="020B0604020202020204" pitchFamily="34" charset="0"/>
              <a:buChar char="•"/>
            </a:pPr>
            <a:r>
              <a:rPr lang="es-CL" sz="2200" dirty="0"/>
              <a:t>Se explicó cómo trabajar con Registros PL/SQL.</a:t>
            </a:r>
          </a:p>
          <a:p>
            <a:pPr marL="393700" indent="-342900" algn="just">
              <a:buFont typeface="Arial" panose="020B0604020202020204" pitchFamily="34" charset="0"/>
              <a:buChar char="•"/>
            </a:pPr>
            <a:r>
              <a:rPr lang="es-CL" sz="2200" dirty="0"/>
              <a:t>Se explicó cómo trabajar con Registros usando el atributo %ROWTYPE.</a:t>
            </a:r>
          </a:p>
          <a:p>
            <a:pPr marL="393700" indent="-342900" algn="just">
              <a:buFont typeface="Arial" panose="020B0604020202020204" pitchFamily="34" charset="0"/>
              <a:buChar char="•"/>
            </a:pPr>
            <a:r>
              <a:rPr lang="es-CL" sz="2200" dirty="0"/>
              <a:t>Se describieron las características de las Tablas PL/SQL.</a:t>
            </a:r>
          </a:p>
          <a:p>
            <a:pPr marL="393700" indent="-342900" algn="just">
              <a:buFont typeface="Arial" panose="020B0604020202020204" pitchFamily="34" charset="0"/>
              <a:buChar char="•"/>
            </a:pPr>
            <a:r>
              <a:rPr lang="es-CL" sz="2200" dirty="0"/>
              <a:t>Se explicó cómo trabajar con Tablas PL/SQL.</a:t>
            </a:r>
          </a:p>
          <a:p>
            <a:pPr marL="393700" indent="-342900" algn="just">
              <a:buFont typeface="Arial" panose="020B0604020202020204" pitchFamily="34" charset="0"/>
              <a:buChar char="•"/>
            </a:pPr>
            <a:r>
              <a:rPr lang="es-CL" sz="2200" dirty="0"/>
              <a:t>Se describieron las características de los VARRAY</a:t>
            </a:r>
          </a:p>
          <a:p>
            <a:pPr marL="393700" indent="-342900" algn="just">
              <a:buFont typeface="Arial" panose="020B0604020202020204" pitchFamily="34" charset="0"/>
              <a:buChar char="•"/>
            </a:pPr>
            <a:r>
              <a:rPr lang="es-CL" sz="2200" dirty="0"/>
              <a:t>Se explicó cómo trabajar con VARRAY.</a:t>
            </a:r>
          </a:p>
        </p:txBody>
      </p:sp>
    </p:spTree>
    <p:extLst>
      <p:ext uri="{BB962C8B-B14F-4D97-AF65-F5344CB8AC3E}">
        <p14:creationId xmlns:p14="http://schemas.microsoft.com/office/powerpoint/2010/main" val="5406755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32"/>
          <p:cNvSpPr txBox="1">
            <a:spLocks noGrp="1"/>
          </p:cNvSpPr>
          <p:nvPr>
            <p:ph type="title"/>
          </p:nvPr>
        </p:nvSpPr>
        <p:spPr>
          <a:xfrm>
            <a:off x="3004575" y="3677629"/>
            <a:ext cx="5995800" cy="1560800"/>
          </a:xfrm>
          <a:prstGeom prst="rect">
            <a:avLst/>
          </a:prstGeom>
        </p:spPr>
        <p:txBody>
          <a:bodyPr spcFirstLastPara="1" wrap="square" lIns="91425" tIns="45700" rIns="91425" bIns="45700" anchor="ctr" anchorCtr="0">
            <a:noAutofit/>
          </a:bodyPr>
          <a:lstStyle/>
          <a:p>
            <a:pPr lvl="0"/>
            <a:r>
              <a:rPr lang="es-ES_tradnl" sz="4800" b="1" dirty="0"/>
              <a:t>Registros PL/SQL</a:t>
            </a:r>
            <a:endParaRPr sz="4800" b="1" dirty="0"/>
          </a:p>
        </p:txBody>
      </p:sp>
      <p:pic>
        <p:nvPicPr>
          <p:cNvPr id="4" name="Imagen 3">
            <a:extLst>
              <a:ext uri="{FF2B5EF4-FFF2-40B4-BE49-F238E27FC236}">
                <a16:creationId xmlns:a16="http://schemas.microsoft.com/office/drawing/2014/main" id="{595B8594-4A99-4E38-B772-2C769E618C1C}"/>
              </a:ext>
            </a:extLst>
          </p:cNvPr>
          <p:cNvPicPr>
            <a:picLocks noChangeAspect="1"/>
          </p:cNvPicPr>
          <p:nvPr/>
        </p:nvPicPr>
        <p:blipFill>
          <a:blip r:embed="rId3"/>
          <a:stretch>
            <a:fillRect/>
          </a:stretch>
        </p:blipFill>
        <p:spPr>
          <a:xfrm>
            <a:off x="133436" y="6007674"/>
            <a:ext cx="8877127" cy="608023"/>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32F8F7C-62F6-AB45-8C6F-954F7E1DBD86}"/>
              </a:ext>
            </a:extLst>
          </p:cNvPr>
          <p:cNvSpPr>
            <a:spLocks noGrp="1"/>
          </p:cNvSpPr>
          <p:nvPr>
            <p:ph type="title"/>
          </p:nvPr>
        </p:nvSpPr>
        <p:spPr>
          <a:xfrm>
            <a:off x="1614411" y="212725"/>
            <a:ext cx="4288185" cy="813000"/>
          </a:xfrm>
        </p:spPr>
        <p:txBody>
          <a:bodyPr/>
          <a:lstStyle/>
          <a:p>
            <a:pPr lvl="0" defTabSz="457200">
              <a:defRPr/>
            </a:pPr>
            <a:r>
              <a:rPr lang="es-CL" sz="2800" b="1" dirty="0">
                <a:solidFill>
                  <a:prstClr val="white"/>
                </a:solidFill>
                <a:latin typeface="Calibri"/>
              </a:rPr>
              <a:t>Tipos de Datos Compuestos</a:t>
            </a:r>
          </a:p>
        </p:txBody>
      </p:sp>
      <p:pic>
        <p:nvPicPr>
          <p:cNvPr id="9" name="Imagen 8">
            <a:extLst>
              <a:ext uri="{FF2B5EF4-FFF2-40B4-BE49-F238E27FC236}">
                <a16:creationId xmlns:a16="http://schemas.microsoft.com/office/drawing/2014/main" id="{04393AF5-E686-485A-8EB0-AB3AB60A5AFA}"/>
              </a:ext>
            </a:extLst>
          </p:cNvPr>
          <p:cNvPicPr>
            <a:picLocks noChangeAspect="1"/>
          </p:cNvPicPr>
          <p:nvPr/>
        </p:nvPicPr>
        <p:blipFill>
          <a:blip r:embed="rId3"/>
          <a:stretch>
            <a:fillRect/>
          </a:stretch>
        </p:blipFill>
        <p:spPr>
          <a:xfrm>
            <a:off x="1402428" y="1062905"/>
            <a:ext cx="6339144" cy="5701721"/>
          </a:xfrm>
          <a:prstGeom prst="rect">
            <a:avLst/>
          </a:prstGeom>
        </p:spPr>
      </p:pic>
    </p:spTree>
    <p:extLst>
      <p:ext uri="{BB962C8B-B14F-4D97-AF65-F5344CB8AC3E}">
        <p14:creationId xmlns:p14="http://schemas.microsoft.com/office/powerpoint/2010/main" val="35142496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32F8F7C-62F6-AB45-8C6F-954F7E1DBD86}"/>
              </a:ext>
            </a:extLst>
          </p:cNvPr>
          <p:cNvSpPr>
            <a:spLocks noGrp="1"/>
          </p:cNvSpPr>
          <p:nvPr>
            <p:ph type="title"/>
          </p:nvPr>
        </p:nvSpPr>
        <p:spPr>
          <a:xfrm>
            <a:off x="1614411" y="212725"/>
            <a:ext cx="4288185" cy="813000"/>
          </a:xfrm>
        </p:spPr>
        <p:txBody>
          <a:bodyPr/>
          <a:lstStyle/>
          <a:p>
            <a:pPr lvl="0" defTabSz="457200">
              <a:defRPr/>
            </a:pPr>
            <a:r>
              <a:rPr lang="es-CL" sz="2800" b="1" dirty="0">
                <a:solidFill>
                  <a:prstClr val="white"/>
                </a:solidFill>
                <a:latin typeface="Calibri"/>
              </a:rPr>
              <a:t>Registros PL/SQL</a:t>
            </a:r>
          </a:p>
        </p:txBody>
      </p:sp>
      <p:pic>
        <p:nvPicPr>
          <p:cNvPr id="4" name="Imagen 3">
            <a:extLst>
              <a:ext uri="{FF2B5EF4-FFF2-40B4-BE49-F238E27FC236}">
                <a16:creationId xmlns:a16="http://schemas.microsoft.com/office/drawing/2014/main" id="{5E374D96-B704-4E3B-8EA6-C7516CF5E69B}"/>
              </a:ext>
            </a:extLst>
          </p:cNvPr>
          <p:cNvPicPr>
            <a:picLocks noChangeAspect="1"/>
          </p:cNvPicPr>
          <p:nvPr/>
        </p:nvPicPr>
        <p:blipFill>
          <a:blip r:embed="rId3"/>
          <a:stretch>
            <a:fillRect/>
          </a:stretch>
        </p:blipFill>
        <p:spPr>
          <a:xfrm>
            <a:off x="1220471" y="1073384"/>
            <a:ext cx="6703058" cy="5682258"/>
          </a:xfrm>
          <a:prstGeom prst="rect">
            <a:avLst/>
          </a:prstGeom>
        </p:spPr>
      </p:pic>
    </p:spTree>
    <p:extLst>
      <p:ext uri="{BB962C8B-B14F-4D97-AF65-F5344CB8AC3E}">
        <p14:creationId xmlns:p14="http://schemas.microsoft.com/office/powerpoint/2010/main" val="6970134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32F8F7C-62F6-AB45-8C6F-954F7E1DBD86}"/>
              </a:ext>
            </a:extLst>
          </p:cNvPr>
          <p:cNvSpPr>
            <a:spLocks noGrp="1"/>
          </p:cNvSpPr>
          <p:nvPr>
            <p:ph type="title"/>
          </p:nvPr>
        </p:nvSpPr>
        <p:spPr>
          <a:xfrm>
            <a:off x="1628059" y="212725"/>
            <a:ext cx="4288185" cy="813000"/>
          </a:xfrm>
        </p:spPr>
        <p:txBody>
          <a:bodyPr/>
          <a:lstStyle/>
          <a:p>
            <a:pPr lvl="0" defTabSz="457200">
              <a:defRPr/>
            </a:pPr>
            <a:r>
              <a:rPr lang="es-CL" sz="2800" b="1" dirty="0">
                <a:solidFill>
                  <a:prstClr val="white"/>
                </a:solidFill>
                <a:latin typeface="Calibri"/>
              </a:rPr>
              <a:t>Trabajando con Registros PL/SQL</a:t>
            </a:r>
          </a:p>
        </p:txBody>
      </p:sp>
      <p:sp>
        <p:nvSpPr>
          <p:cNvPr id="5" name="Rectangle 3">
            <a:extLst>
              <a:ext uri="{FF2B5EF4-FFF2-40B4-BE49-F238E27FC236}">
                <a16:creationId xmlns:a16="http://schemas.microsoft.com/office/drawing/2014/main" id="{BF0F4601-03DC-4C88-90BF-428D4BC5D92A}"/>
              </a:ext>
            </a:extLst>
          </p:cNvPr>
          <p:cNvSpPr txBox="1">
            <a:spLocks noChangeArrowheads="1"/>
          </p:cNvSpPr>
          <p:nvPr/>
        </p:nvSpPr>
        <p:spPr bwMode="auto">
          <a:xfrm>
            <a:off x="611188" y="3623014"/>
            <a:ext cx="7848600" cy="407988"/>
          </a:xfrm>
          <a:prstGeom prst="rect">
            <a:avLst/>
          </a:prstGeom>
          <a:noFill/>
          <a:ln w="9525">
            <a:noFill/>
            <a:miter lim="800000"/>
            <a:headEnd/>
            <a:tailEnd/>
          </a:ln>
        </p:spPr>
        <p:txBody>
          <a:bodyPr/>
          <a:lstStyle/>
          <a:p>
            <a:pPr marL="609600" indent="-609600" algn="just" defTabSz="457200" fontAlgn="base">
              <a:lnSpc>
                <a:spcPct val="80000"/>
              </a:lnSpc>
              <a:spcBef>
                <a:spcPct val="20000"/>
              </a:spcBef>
              <a:spcAft>
                <a:spcPct val="0"/>
              </a:spcAft>
              <a:buClrTx/>
              <a:buFont typeface="Arial" charset="0"/>
              <a:buChar char="•"/>
            </a:pPr>
            <a:r>
              <a:rPr lang="es-MX" sz="2000" kern="1200" dirty="0">
                <a:solidFill>
                  <a:prstClr val="black"/>
                </a:solidFill>
                <a:latin typeface="Calibri"/>
                <a:ea typeface="Arial Unicode MS"/>
                <a:cs typeface="Arial Unicode MS"/>
              </a:rPr>
              <a:t>Sintaxis para definir el Tipo Registro:</a:t>
            </a:r>
          </a:p>
          <a:p>
            <a:pPr marL="609600" indent="-609600" algn="just" defTabSz="457200" fontAlgn="base">
              <a:lnSpc>
                <a:spcPct val="80000"/>
              </a:lnSpc>
              <a:spcBef>
                <a:spcPct val="20000"/>
              </a:spcBef>
              <a:spcAft>
                <a:spcPct val="0"/>
              </a:spcAft>
              <a:buClrTx/>
              <a:buFont typeface="Arial" charset="0"/>
              <a:buChar char="•"/>
            </a:pPr>
            <a:endParaRPr lang="es-MX"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MX"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MX"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MX"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MX" sz="8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r>
              <a:rPr lang="es-MX" sz="2000" kern="1200" dirty="0">
                <a:solidFill>
                  <a:prstClr val="black"/>
                </a:solidFill>
                <a:latin typeface="Calibri"/>
                <a:ea typeface="Arial Unicode MS"/>
                <a:cs typeface="Arial Unicode MS"/>
              </a:rPr>
              <a:t>Sintaxis para declarar una variable del Tipo Registro definido: </a:t>
            </a: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Tx/>
              <a:buNone/>
            </a:pPr>
            <a:endParaRPr lang="es-CL" sz="2000" kern="1200" dirty="0">
              <a:solidFill>
                <a:prstClr val="black"/>
              </a:solidFill>
              <a:latin typeface="Calibri"/>
              <a:ea typeface="Arial Unicode MS"/>
              <a:cs typeface="Times New Roman" pitchFamily="18" charset="0"/>
            </a:endParaRPr>
          </a:p>
        </p:txBody>
      </p:sp>
      <p:sp>
        <p:nvSpPr>
          <p:cNvPr id="6" name="Text Box 5">
            <a:extLst>
              <a:ext uri="{FF2B5EF4-FFF2-40B4-BE49-F238E27FC236}">
                <a16:creationId xmlns:a16="http://schemas.microsoft.com/office/drawing/2014/main" id="{E8DFF9DE-7B3F-4665-8A89-1A611206F5D0}"/>
              </a:ext>
            </a:extLst>
          </p:cNvPr>
          <p:cNvSpPr txBox="1">
            <a:spLocks noChangeArrowheads="1"/>
          </p:cNvSpPr>
          <p:nvPr/>
        </p:nvSpPr>
        <p:spPr bwMode="auto">
          <a:xfrm>
            <a:off x="1259631" y="3911636"/>
            <a:ext cx="6437705" cy="1077218"/>
          </a:xfrm>
          <a:prstGeom prst="rect">
            <a:avLst/>
          </a:prstGeom>
          <a:solidFill>
            <a:srgbClr val="FFC000"/>
          </a:solidFill>
          <a:ln w="22225">
            <a:solidFill>
              <a:sysClr val="windowText" lastClr="000000"/>
            </a:solidFill>
            <a:miter lim="800000"/>
            <a:headEnd/>
            <a:tailEnd/>
          </a:ln>
          <a:scene3d>
            <a:camera prst="orthographicFront"/>
            <a:lightRig rig="threePt" dir="t"/>
          </a:scene3d>
          <a:sp3d>
            <a:bevelT w="165100" prst="coolSlant"/>
            <a:bevelB/>
          </a:sp3d>
        </p:spPr>
        <p:txBody>
          <a:bodyPr wrap="square">
            <a:spAutoFit/>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lvl="0" fontAlgn="base">
              <a:spcBef>
                <a:spcPct val="0"/>
              </a:spcBef>
              <a:spcAft>
                <a:spcPct val="0"/>
              </a:spcAft>
              <a:buClrTx/>
              <a:defRPr/>
            </a:pPr>
            <a:r>
              <a:rPr lang="es-MX" sz="1600" b="1" kern="1200" dirty="0">
                <a:solidFill>
                  <a:sysClr val="windowText" lastClr="000000"/>
                </a:solidFill>
                <a:latin typeface="Calibri"/>
                <a:ea typeface="+mn-ea"/>
                <a:cs typeface="Arial" pitchFamily="34" charset="0"/>
              </a:rPr>
              <a:t>TYPE</a:t>
            </a:r>
            <a:r>
              <a:rPr lang="es-MX" sz="1600" b="1" i="1" kern="1200" dirty="0">
                <a:solidFill>
                  <a:sysClr val="windowText" lastClr="000000"/>
                </a:solidFill>
                <a:latin typeface="Calibri"/>
                <a:ea typeface="+mn-ea"/>
                <a:cs typeface="Arial" pitchFamily="34" charset="0"/>
              </a:rPr>
              <a:t> </a:t>
            </a:r>
            <a:r>
              <a:rPr lang="es-MX" sz="1600" b="1" i="1" kern="1200" dirty="0" err="1">
                <a:solidFill>
                  <a:srgbClr val="C00000"/>
                </a:solidFill>
                <a:latin typeface="Calibri"/>
                <a:ea typeface="+mn-ea"/>
                <a:cs typeface="Arial" pitchFamily="34" charset="0"/>
              </a:rPr>
              <a:t>nombre_tipo_registro</a:t>
            </a:r>
            <a:r>
              <a:rPr lang="es-MX" sz="1600" b="1" i="1" kern="1200" dirty="0">
                <a:solidFill>
                  <a:sysClr val="windowText" lastClr="000000"/>
                </a:solidFill>
                <a:latin typeface="Calibri"/>
                <a:ea typeface="+mn-ea"/>
                <a:cs typeface="Arial" pitchFamily="34" charset="0"/>
              </a:rPr>
              <a:t> </a:t>
            </a:r>
            <a:r>
              <a:rPr lang="es-MX" sz="1600" b="1" kern="1200" dirty="0">
                <a:solidFill>
                  <a:sysClr val="windowText" lastClr="000000"/>
                </a:solidFill>
                <a:latin typeface="Calibri"/>
                <a:ea typeface="+mn-ea"/>
                <a:cs typeface="Arial" pitchFamily="34" charset="0"/>
              </a:rPr>
              <a:t>IS RECORD</a:t>
            </a:r>
          </a:p>
          <a:p>
            <a:pPr lvl="0" fontAlgn="base">
              <a:spcBef>
                <a:spcPct val="0"/>
              </a:spcBef>
              <a:spcAft>
                <a:spcPct val="0"/>
              </a:spcAft>
              <a:buClrTx/>
              <a:defRPr/>
            </a:pPr>
            <a:r>
              <a:rPr lang="es-MX" sz="1600" b="1" i="1" kern="1200" dirty="0">
                <a:solidFill>
                  <a:sysClr val="windowText" lastClr="000000"/>
                </a:solidFill>
                <a:latin typeface="Calibri"/>
                <a:ea typeface="+mn-ea"/>
                <a:cs typeface="Arial" pitchFamily="34" charset="0"/>
              </a:rPr>
              <a:t>     </a:t>
            </a:r>
            <a:r>
              <a:rPr lang="es-MX" sz="1600" b="1" kern="1200" dirty="0">
                <a:solidFill>
                  <a:sysClr val="windowText" lastClr="000000"/>
                </a:solidFill>
                <a:latin typeface="Calibri"/>
                <a:ea typeface="+mn-ea"/>
                <a:cs typeface="Arial" pitchFamily="34" charset="0"/>
              </a:rPr>
              <a:t>(</a:t>
            </a:r>
            <a:r>
              <a:rPr lang="es-MX" sz="1600" b="1" i="1" kern="1200" dirty="0" err="1">
                <a:solidFill>
                  <a:sysClr val="windowText" lastClr="000000"/>
                </a:solidFill>
                <a:latin typeface="Calibri"/>
                <a:ea typeface="+mn-ea"/>
                <a:cs typeface="Arial" pitchFamily="34" charset="0"/>
              </a:rPr>
              <a:t>nombre_campo</a:t>
            </a:r>
            <a:r>
              <a:rPr lang="es-MX" sz="1600" b="1" i="1" kern="1200" dirty="0">
                <a:solidFill>
                  <a:sysClr val="windowText" lastClr="000000"/>
                </a:solidFill>
                <a:latin typeface="Calibri"/>
                <a:ea typeface="+mn-ea"/>
                <a:cs typeface="Arial" pitchFamily="34" charset="0"/>
              </a:rPr>
              <a:t>   </a:t>
            </a:r>
            <a:r>
              <a:rPr lang="es-MX" sz="1600" b="1" i="1" kern="1200" dirty="0" err="1">
                <a:solidFill>
                  <a:sysClr val="windowText" lastClr="000000"/>
                </a:solidFill>
                <a:latin typeface="Calibri"/>
                <a:ea typeface="+mn-ea"/>
                <a:cs typeface="Arial" pitchFamily="34" charset="0"/>
              </a:rPr>
              <a:t>tipo_campo</a:t>
            </a:r>
            <a:r>
              <a:rPr lang="es-MX" sz="1600" b="1" i="1" kern="1200" dirty="0">
                <a:solidFill>
                  <a:sysClr val="windowText" lastClr="000000"/>
                </a:solidFill>
                <a:latin typeface="Calibri"/>
                <a:ea typeface="+mn-ea"/>
                <a:cs typeface="Arial" pitchFamily="34" charset="0"/>
              </a:rPr>
              <a:t> </a:t>
            </a:r>
            <a:r>
              <a:rPr lang="es-MX" sz="1600" b="1" kern="1200" dirty="0">
                <a:solidFill>
                  <a:sysClr val="windowText" lastClr="000000"/>
                </a:solidFill>
                <a:latin typeface="Calibri"/>
                <a:ea typeface="+mn-ea"/>
                <a:cs typeface="Arial" pitchFamily="34" charset="0"/>
              </a:rPr>
              <a:t>[[NOT NULL] {:= | DEFAULT} </a:t>
            </a:r>
            <a:r>
              <a:rPr lang="es-MX" sz="1600" b="1" i="1" kern="1200" dirty="0" err="1">
                <a:solidFill>
                  <a:sysClr val="windowText" lastClr="000000"/>
                </a:solidFill>
                <a:latin typeface="Calibri"/>
                <a:ea typeface="+mn-ea"/>
                <a:cs typeface="Arial" pitchFamily="34" charset="0"/>
              </a:rPr>
              <a:t>expr</a:t>
            </a:r>
            <a:r>
              <a:rPr lang="es-MX" sz="1600" b="1" kern="1200" dirty="0">
                <a:solidFill>
                  <a:sysClr val="windowText" lastClr="000000"/>
                </a:solidFill>
                <a:latin typeface="Calibri"/>
                <a:ea typeface="+mn-ea"/>
                <a:cs typeface="Arial" pitchFamily="34" charset="0"/>
              </a:rPr>
              <a:t>]</a:t>
            </a:r>
          </a:p>
          <a:p>
            <a:pPr lvl="0" fontAlgn="base">
              <a:spcBef>
                <a:spcPct val="0"/>
              </a:spcBef>
              <a:spcAft>
                <a:spcPct val="0"/>
              </a:spcAft>
              <a:buClrTx/>
              <a:defRPr/>
            </a:pPr>
            <a:r>
              <a:rPr lang="es-MX" sz="1600" b="1" i="1" kern="1200" dirty="0">
                <a:solidFill>
                  <a:sysClr val="windowText" lastClr="000000"/>
                </a:solidFill>
                <a:latin typeface="Calibri"/>
                <a:ea typeface="+mn-ea"/>
                <a:cs typeface="Arial" pitchFamily="34" charset="0"/>
              </a:rPr>
              <a:t>     </a:t>
            </a:r>
            <a:r>
              <a:rPr lang="es-MX" sz="1600" b="1" kern="1200" dirty="0">
                <a:solidFill>
                  <a:sysClr val="windowText" lastClr="000000"/>
                </a:solidFill>
                <a:latin typeface="Calibri"/>
                <a:ea typeface="+mn-ea"/>
                <a:cs typeface="Arial" pitchFamily="34" charset="0"/>
              </a:rPr>
              <a:t>[</a:t>
            </a:r>
            <a:r>
              <a:rPr lang="es-MX" sz="1600" b="1" i="1" kern="1200" dirty="0">
                <a:solidFill>
                  <a:sysClr val="windowText" lastClr="000000"/>
                </a:solidFill>
                <a:latin typeface="Calibri"/>
                <a:ea typeface="+mn-ea"/>
                <a:cs typeface="Arial" pitchFamily="34" charset="0"/>
              </a:rPr>
              <a:t>, </a:t>
            </a:r>
            <a:r>
              <a:rPr lang="es-MX" sz="1600" b="1" i="1" kern="1200" dirty="0" err="1">
                <a:solidFill>
                  <a:sysClr val="windowText" lastClr="000000"/>
                </a:solidFill>
                <a:latin typeface="Calibri"/>
                <a:ea typeface="+mn-ea"/>
                <a:cs typeface="Arial" pitchFamily="34" charset="0"/>
              </a:rPr>
              <a:t>nombre_campo</a:t>
            </a:r>
            <a:r>
              <a:rPr lang="es-MX" sz="1600" b="1" i="1" kern="1200" dirty="0">
                <a:solidFill>
                  <a:sysClr val="windowText" lastClr="000000"/>
                </a:solidFill>
                <a:latin typeface="Calibri"/>
                <a:ea typeface="+mn-ea"/>
                <a:cs typeface="Arial" pitchFamily="34" charset="0"/>
              </a:rPr>
              <a:t>  </a:t>
            </a:r>
            <a:r>
              <a:rPr lang="es-MX" sz="1600" b="1" i="1" kern="1200" dirty="0" err="1">
                <a:solidFill>
                  <a:sysClr val="windowText" lastClr="000000"/>
                </a:solidFill>
                <a:latin typeface="Calibri"/>
                <a:ea typeface="+mn-ea"/>
                <a:cs typeface="Arial" pitchFamily="34" charset="0"/>
              </a:rPr>
              <a:t>tipo_campo</a:t>
            </a:r>
            <a:r>
              <a:rPr lang="es-MX" sz="1600" b="1" i="1" kern="1200" dirty="0">
                <a:solidFill>
                  <a:sysClr val="windowText" lastClr="000000"/>
                </a:solidFill>
                <a:latin typeface="Calibri"/>
                <a:ea typeface="+mn-ea"/>
                <a:cs typeface="Arial" pitchFamily="34" charset="0"/>
              </a:rPr>
              <a:t> …</a:t>
            </a:r>
            <a:r>
              <a:rPr lang="es-MX" sz="1600" b="1" kern="1200" dirty="0">
                <a:solidFill>
                  <a:sysClr val="windowText" lastClr="000000"/>
                </a:solidFill>
                <a:latin typeface="Calibri"/>
                <a:ea typeface="+mn-ea"/>
                <a:cs typeface="Arial" pitchFamily="34" charset="0"/>
              </a:rPr>
              <a:t>]</a:t>
            </a:r>
            <a:r>
              <a:rPr lang="es-MX" sz="1600" b="1" i="1" kern="1200" dirty="0">
                <a:solidFill>
                  <a:sysClr val="windowText" lastClr="000000"/>
                </a:solidFill>
                <a:latin typeface="Calibri"/>
                <a:ea typeface="+mn-ea"/>
                <a:cs typeface="Arial" pitchFamily="34" charset="0"/>
              </a:rPr>
              <a:t>…</a:t>
            </a:r>
            <a:r>
              <a:rPr lang="es-MX" sz="1600" b="1" kern="1200" dirty="0">
                <a:solidFill>
                  <a:sysClr val="windowText" lastClr="000000"/>
                </a:solidFill>
                <a:latin typeface="Calibri"/>
                <a:ea typeface="+mn-ea"/>
                <a:cs typeface="Arial" pitchFamily="34" charset="0"/>
              </a:rPr>
              <a:t>);</a:t>
            </a:r>
          </a:p>
          <a:p>
            <a:pPr marL="0" marR="0" lvl="0" indent="0" defTabSz="914400" eaLnBrk="1" fontAlgn="base" latinLnBrk="0" hangingPunct="1">
              <a:lnSpc>
                <a:spcPct val="100000"/>
              </a:lnSpc>
              <a:spcBef>
                <a:spcPct val="0"/>
              </a:spcBef>
              <a:spcAft>
                <a:spcPct val="0"/>
              </a:spcAft>
              <a:buClrTx/>
              <a:buSzTx/>
              <a:buFontTx/>
              <a:buNone/>
              <a:tabLst/>
              <a:defRPr/>
            </a:pPr>
            <a:endParaRPr kumimoji="0" lang="en-US" sz="8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endParaRPr>
          </a:p>
        </p:txBody>
      </p:sp>
      <p:sp>
        <p:nvSpPr>
          <p:cNvPr id="7" name="Rectángulo redondeado 4">
            <a:extLst>
              <a:ext uri="{FF2B5EF4-FFF2-40B4-BE49-F238E27FC236}">
                <a16:creationId xmlns:a16="http://schemas.microsoft.com/office/drawing/2014/main" id="{30A6B658-6DB3-4C3E-A0B1-9D9E854DE5FF}"/>
              </a:ext>
            </a:extLst>
          </p:cNvPr>
          <p:cNvSpPr/>
          <p:nvPr/>
        </p:nvSpPr>
        <p:spPr>
          <a:xfrm>
            <a:off x="2030019" y="1311706"/>
            <a:ext cx="2016000" cy="1836000"/>
          </a:xfrm>
          <a:prstGeom prst="roundRect">
            <a:avLst/>
          </a:prstGeom>
          <a:solidFill>
            <a:srgbClr val="7D983A"/>
          </a:solidFill>
          <a:ln w="38100" cap="flat" cmpd="sng" algn="ctr">
            <a:solidFill>
              <a:sysClr val="windowText" lastClr="000000"/>
            </a:solidFill>
            <a:prstDash val="solid"/>
          </a:ln>
          <a:effectLst>
            <a:outerShdw blurRad="50800" dist="38100" dir="2700000" algn="tl" rotWithShape="0">
              <a:prstClr val="black">
                <a:alpha val="40000"/>
              </a:prstClr>
            </a:outerShdw>
          </a:effectLst>
        </p:spPr>
        <p:txBody>
          <a:bodyPr lIns="0" tIns="0" rIns="0" bIns="0" rtlCol="0" anchor="ctr"/>
          <a:lstStyle/>
          <a:p>
            <a:pPr algn="ctr" fontAlgn="base">
              <a:spcBef>
                <a:spcPct val="0"/>
              </a:spcBef>
              <a:spcAft>
                <a:spcPct val="0"/>
              </a:spcAft>
              <a:buClrTx/>
              <a:defRPr/>
            </a:pPr>
            <a:r>
              <a:rPr lang="es-MX" sz="1800" b="1" kern="1200" dirty="0">
                <a:solidFill>
                  <a:srgbClr val="FFFFFF"/>
                </a:solidFill>
                <a:latin typeface="Calibri"/>
                <a:cs typeface="Arial" panose="020B0604020202020204" pitchFamily="34" charset="0"/>
              </a:rPr>
              <a:t>Primero, definir el Tipo Registro en la sección declarativa de un bloque PL/SQL </a:t>
            </a:r>
          </a:p>
        </p:txBody>
      </p:sp>
      <p:sp>
        <p:nvSpPr>
          <p:cNvPr id="8" name="Rectángulo redondeado 4">
            <a:extLst>
              <a:ext uri="{FF2B5EF4-FFF2-40B4-BE49-F238E27FC236}">
                <a16:creationId xmlns:a16="http://schemas.microsoft.com/office/drawing/2014/main" id="{5183DCF0-CF57-4F46-B884-4ADF1F13B21C}"/>
              </a:ext>
            </a:extLst>
          </p:cNvPr>
          <p:cNvSpPr/>
          <p:nvPr/>
        </p:nvSpPr>
        <p:spPr>
          <a:xfrm>
            <a:off x="4608834" y="1311706"/>
            <a:ext cx="2016000" cy="1836000"/>
          </a:xfrm>
          <a:prstGeom prst="roundRect">
            <a:avLst/>
          </a:prstGeom>
          <a:solidFill>
            <a:srgbClr val="D96709"/>
          </a:solidFill>
          <a:ln w="38100" cap="flat" cmpd="sng" algn="ctr">
            <a:solidFill>
              <a:sysClr val="windowText" lastClr="000000"/>
            </a:solidFill>
            <a:prstDash val="solid"/>
          </a:ln>
          <a:effectLst>
            <a:outerShdw blurRad="50800" dist="38100" dir="2700000" algn="tl" rotWithShape="0">
              <a:prstClr val="black">
                <a:alpha val="40000"/>
              </a:prstClr>
            </a:outerShdw>
          </a:effectLst>
        </p:spPr>
        <p:txBody>
          <a:bodyPr lIns="0" tIns="0" rIns="0" bIns="0" rtlCol="0" anchor="ctr"/>
          <a:lstStyle/>
          <a:p>
            <a:pPr lvl="0" algn="ctr" fontAlgn="base">
              <a:spcBef>
                <a:spcPct val="0"/>
              </a:spcBef>
              <a:spcAft>
                <a:spcPct val="0"/>
              </a:spcAft>
              <a:buClrTx/>
              <a:defRPr/>
            </a:pPr>
            <a:r>
              <a:rPr lang="es-MX" sz="1800" b="1" kern="1200" dirty="0">
                <a:solidFill>
                  <a:srgbClr val="FFFFFF"/>
                </a:solidFill>
                <a:latin typeface="Calibri"/>
                <a:cs typeface="Arial" panose="020B0604020202020204" pitchFamily="34" charset="0"/>
              </a:rPr>
              <a:t>Segundo, declarar una variable del Tipo Registro definido</a:t>
            </a:r>
            <a:endParaRPr lang="es-CL" sz="1800" b="1" kern="1200" dirty="0">
              <a:solidFill>
                <a:srgbClr val="FFFFFF"/>
              </a:solidFill>
              <a:latin typeface="Calibri"/>
              <a:cs typeface="Arial" panose="020B0604020202020204" pitchFamily="34" charset="0"/>
            </a:endParaRPr>
          </a:p>
        </p:txBody>
      </p:sp>
      <p:sp>
        <p:nvSpPr>
          <p:cNvPr id="9" name="Text Box 5">
            <a:extLst>
              <a:ext uri="{FF2B5EF4-FFF2-40B4-BE49-F238E27FC236}">
                <a16:creationId xmlns:a16="http://schemas.microsoft.com/office/drawing/2014/main" id="{D61150CC-026B-40F5-8E13-1DAED6BB66C6}"/>
              </a:ext>
            </a:extLst>
          </p:cNvPr>
          <p:cNvSpPr txBox="1">
            <a:spLocks noChangeArrowheads="1"/>
          </p:cNvSpPr>
          <p:nvPr/>
        </p:nvSpPr>
        <p:spPr bwMode="auto">
          <a:xfrm>
            <a:off x="1275552" y="5578940"/>
            <a:ext cx="6421784" cy="584775"/>
          </a:xfrm>
          <a:prstGeom prst="rect">
            <a:avLst/>
          </a:prstGeom>
          <a:solidFill>
            <a:srgbClr val="FFC000"/>
          </a:solidFill>
          <a:ln w="22225">
            <a:solidFill>
              <a:sysClr val="windowText" lastClr="000000"/>
            </a:solidFill>
            <a:miter lim="800000"/>
            <a:headEnd/>
            <a:tailEnd/>
          </a:ln>
          <a:scene3d>
            <a:camera prst="orthographicFront"/>
            <a:lightRig rig="threePt" dir="t"/>
          </a:scene3d>
          <a:sp3d>
            <a:bevelT w="165100" prst="coolSlant"/>
            <a:bevelB/>
          </a:sp3d>
        </p:spPr>
        <p:txBody>
          <a:bodyPr wrap="square">
            <a:spAutoFit/>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lvl="0" fontAlgn="base">
              <a:spcBef>
                <a:spcPct val="0"/>
              </a:spcBef>
              <a:spcAft>
                <a:spcPct val="0"/>
              </a:spcAft>
              <a:buClrTx/>
              <a:defRPr/>
            </a:pPr>
            <a:r>
              <a:rPr lang="es-MX" sz="1600" b="1" i="1" kern="1200" dirty="0">
                <a:solidFill>
                  <a:sysClr val="windowText" lastClr="000000"/>
                </a:solidFill>
                <a:latin typeface="Calibri"/>
                <a:ea typeface="+mn-ea"/>
                <a:cs typeface="Arial" pitchFamily="34" charset="0"/>
              </a:rPr>
              <a:t>Identificador        </a:t>
            </a:r>
            <a:r>
              <a:rPr lang="es-MX" sz="1600" b="1" i="1" kern="1200" dirty="0" err="1">
                <a:solidFill>
                  <a:srgbClr val="C00000"/>
                </a:solidFill>
                <a:latin typeface="Calibri"/>
                <a:ea typeface="+mn-ea"/>
                <a:cs typeface="Arial" pitchFamily="34" charset="0"/>
              </a:rPr>
              <a:t>nombre_tipo_registro</a:t>
            </a:r>
            <a:r>
              <a:rPr lang="es-MX" sz="1600" b="1" kern="1200" dirty="0">
                <a:solidFill>
                  <a:sysClr val="windowText" lastClr="000000"/>
                </a:solidFill>
                <a:latin typeface="Calibri"/>
                <a:ea typeface="+mn-ea"/>
                <a:cs typeface="Arial" pitchFamily="34" charset="0"/>
              </a:rPr>
              <a:t>;</a:t>
            </a:r>
          </a:p>
          <a:p>
            <a:pPr marL="0" marR="0" lvl="0" indent="0" defTabSz="914400" eaLnBrk="1" fontAlgn="base" latinLnBrk="0" hangingPunct="1">
              <a:lnSpc>
                <a:spcPct val="100000"/>
              </a:lnSpc>
              <a:spcBef>
                <a:spcPct val="0"/>
              </a:spcBef>
              <a:spcAft>
                <a:spcPct val="0"/>
              </a:spcAft>
              <a:buClrTx/>
              <a:buSzTx/>
              <a:buFontTx/>
              <a:buNone/>
              <a:tabLst/>
              <a:defRPr/>
            </a:pPr>
            <a:endParaRPr kumimoji="0" lang="en-US" sz="8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1964202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32F8F7C-62F6-AB45-8C6F-954F7E1DBD86}"/>
              </a:ext>
            </a:extLst>
          </p:cNvPr>
          <p:cNvSpPr>
            <a:spLocks noGrp="1"/>
          </p:cNvSpPr>
          <p:nvPr>
            <p:ph type="title"/>
          </p:nvPr>
        </p:nvSpPr>
        <p:spPr>
          <a:xfrm>
            <a:off x="1614411" y="212725"/>
            <a:ext cx="4288185" cy="813000"/>
          </a:xfrm>
        </p:spPr>
        <p:txBody>
          <a:bodyPr/>
          <a:lstStyle/>
          <a:p>
            <a:pPr lvl="0" defTabSz="457200">
              <a:defRPr/>
            </a:pPr>
            <a:r>
              <a:rPr lang="es-CL" sz="2800" b="1" dirty="0">
                <a:solidFill>
                  <a:prstClr val="white"/>
                </a:solidFill>
                <a:latin typeface="Calibri"/>
              </a:rPr>
              <a:t>Trabajando con Registros PL/SQL</a:t>
            </a:r>
          </a:p>
        </p:txBody>
      </p:sp>
      <p:sp>
        <p:nvSpPr>
          <p:cNvPr id="5" name="Rectangle 3">
            <a:extLst>
              <a:ext uri="{FF2B5EF4-FFF2-40B4-BE49-F238E27FC236}">
                <a16:creationId xmlns:a16="http://schemas.microsoft.com/office/drawing/2014/main" id="{BF0F4601-03DC-4C88-90BF-428D4BC5D92A}"/>
              </a:ext>
            </a:extLst>
          </p:cNvPr>
          <p:cNvSpPr txBox="1">
            <a:spLocks noChangeArrowheads="1"/>
          </p:cNvSpPr>
          <p:nvPr/>
        </p:nvSpPr>
        <p:spPr bwMode="auto">
          <a:xfrm>
            <a:off x="611188" y="1256544"/>
            <a:ext cx="7848600" cy="407988"/>
          </a:xfrm>
          <a:prstGeom prst="rect">
            <a:avLst/>
          </a:prstGeom>
          <a:noFill/>
          <a:ln w="9525">
            <a:noFill/>
            <a:miter lim="800000"/>
            <a:headEnd/>
            <a:tailEnd/>
          </a:ln>
        </p:spPr>
        <p:txBody>
          <a:bodyPr/>
          <a:lstStyle/>
          <a:p>
            <a:pPr marL="609600" indent="-609600" algn="just" defTabSz="457200" fontAlgn="base">
              <a:lnSpc>
                <a:spcPct val="80000"/>
              </a:lnSpc>
              <a:spcBef>
                <a:spcPct val="20000"/>
              </a:spcBef>
              <a:spcAft>
                <a:spcPct val="0"/>
              </a:spcAft>
              <a:buClrTx/>
              <a:buFont typeface="Arial" charset="0"/>
              <a:buChar char="•"/>
            </a:pPr>
            <a:r>
              <a:rPr lang="es-CL" sz="2000" kern="1200" dirty="0">
                <a:solidFill>
                  <a:prstClr val="black"/>
                </a:solidFill>
                <a:latin typeface="Calibri"/>
                <a:ea typeface="Arial Unicode MS"/>
                <a:cs typeface="Arial Unicode MS"/>
              </a:rPr>
              <a:t>Ejemplo creación de un Registro PL/SQL:</a:t>
            </a: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algn="just" defTabSz="457200" fontAlgn="base">
              <a:lnSpc>
                <a:spcPct val="80000"/>
              </a:lnSpc>
              <a:spcBef>
                <a:spcPct val="20000"/>
              </a:spcBef>
              <a:spcAft>
                <a:spcPct val="0"/>
              </a:spcAft>
              <a:buClrTx/>
            </a:pPr>
            <a:endParaRPr lang="es-CL" sz="2000" kern="1200" dirty="0">
              <a:solidFill>
                <a:prstClr val="black"/>
              </a:solidFill>
              <a:latin typeface="Calibri"/>
              <a:ea typeface="Arial Unicode MS"/>
              <a:cs typeface="Arial Unicode MS"/>
            </a:endParaRPr>
          </a:p>
          <a:p>
            <a:pPr algn="just" defTabSz="457200" fontAlgn="base">
              <a:lnSpc>
                <a:spcPct val="80000"/>
              </a:lnSpc>
              <a:spcBef>
                <a:spcPct val="20000"/>
              </a:spcBef>
              <a:spcAft>
                <a:spcPct val="0"/>
              </a:spcAft>
              <a:buClrTx/>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16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r>
              <a:rPr lang="es-CL" sz="2000" kern="1200" dirty="0">
                <a:solidFill>
                  <a:prstClr val="black"/>
                </a:solidFill>
                <a:latin typeface="Calibri"/>
                <a:ea typeface="Arial Unicode MS"/>
                <a:cs typeface="Arial Unicode MS"/>
              </a:rPr>
              <a:t>Ejemplo creación de un Registro PL/SQL:</a:t>
            </a: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Tx/>
              <a:buNone/>
            </a:pPr>
            <a:endParaRPr lang="es-CL" sz="2000" kern="1200" dirty="0">
              <a:solidFill>
                <a:prstClr val="black"/>
              </a:solidFill>
              <a:latin typeface="Calibri"/>
              <a:ea typeface="Arial Unicode MS"/>
              <a:cs typeface="Times New Roman" pitchFamily="18" charset="0"/>
            </a:endParaRPr>
          </a:p>
        </p:txBody>
      </p:sp>
      <p:sp>
        <p:nvSpPr>
          <p:cNvPr id="9" name="Text Box 5">
            <a:extLst>
              <a:ext uri="{FF2B5EF4-FFF2-40B4-BE49-F238E27FC236}">
                <a16:creationId xmlns:a16="http://schemas.microsoft.com/office/drawing/2014/main" id="{824DE388-E6C2-418E-990F-4F73B30298B3}"/>
              </a:ext>
            </a:extLst>
          </p:cNvPr>
          <p:cNvSpPr txBox="1">
            <a:spLocks noChangeArrowheads="1"/>
          </p:cNvSpPr>
          <p:nvPr/>
        </p:nvSpPr>
        <p:spPr bwMode="auto">
          <a:xfrm>
            <a:off x="1261065" y="1556131"/>
            <a:ext cx="6007259" cy="2062103"/>
          </a:xfrm>
          <a:prstGeom prst="rect">
            <a:avLst/>
          </a:prstGeom>
          <a:solidFill>
            <a:srgbClr val="FFC000"/>
          </a:solidFill>
          <a:ln w="22225">
            <a:solidFill>
              <a:sysClr val="windowText" lastClr="000000"/>
            </a:solidFill>
            <a:miter lim="800000"/>
            <a:headEnd/>
            <a:tailEnd/>
          </a:ln>
          <a:scene3d>
            <a:camera prst="orthographicFront"/>
            <a:lightRig rig="threePt" dir="t"/>
          </a:scene3d>
          <a:sp3d>
            <a:bevelT w="165100" prst="coolSlant"/>
            <a:bevelB/>
          </a:sp3d>
        </p:spPr>
        <p:txBody>
          <a:bodyPr wrap="square">
            <a:spAutoFit/>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s-MX" sz="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a:p>
            <a:pPr>
              <a:defRPr/>
            </a:pPr>
            <a:r>
              <a:rPr lang="en-US" sz="1600" b="1" dirty="0">
                <a:latin typeface="Calibri" panose="020F0502020204030204" pitchFamily="34" charset="0"/>
                <a:cs typeface="Calibri" panose="020F0502020204030204" pitchFamily="34" charset="0"/>
              </a:rPr>
              <a:t>DECLARE</a:t>
            </a:r>
          </a:p>
          <a:p>
            <a:pPr>
              <a:defRPr/>
            </a:pPr>
            <a:r>
              <a:rPr lang="en-US" sz="1600" b="1" dirty="0">
                <a:latin typeface="Calibri" panose="020F0502020204030204" pitchFamily="34" charset="0"/>
                <a:cs typeface="Calibri" panose="020F0502020204030204" pitchFamily="34" charset="0"/>
              </a:rPr>
              <a:t>  </a:t>
            </a:r>
            <a:r>
              <a:rPr lang="en-US" sz="1600" b="1" dirty="0">
                <a:solidFill>
                  <a:srgbClr val="C00000"/>
                </a:solidFill>
                <a:latin typeface="Calibri" panose="020F0502020204030204" pitchFamily="34" charset="0"/>
                <a:cs typeface="Calibri" panose="020F0502020204030204" pitchFamily="34" charset="0"/>
              </a:rPr>
              <a:t>TYPE </a:t>
            </a:r>
            <a:r>
              <a:rPr lang="en-US" sz="1600" b="1" dirty="0" err="1">
                <a:solidFill>
                  <a:srgbClr val="C00000"/>
                </a:solidFill>
                <a:latin typeface="Calibri" panose="020F0502020204030204" pitchFamily="34" charset="0"/>
                <a:cs typeface="Calibri" panose="020F0502020204030204" pitchFamily="34" charset="0"/>
              </a:rPr>
              <a:t>tipo_registro_empleado</a:t>
            </a:r>
            <a:r>
              <a:rPr lang="en-US" sz="1600" b="1" dirty="0">
                <a:solidFill>
                  <a:srgbClr val="C00000"/>
                </a:solidFill>
                <a:latin typeface="Calibri" panose="020F0502020204030204" pitchFamily="34" charset="0"/>
                <a:cs typeface="Calibri" panose="020F0502020204030204" pitchFamily="34" charset="0"/>
              </a:rPr>
              <a:t> IS RECORD</a:t>
            </a:r>
          </a:p>
          <a:p>
            <a:pPr>
              <a:defRPr/>
            </a:pPr>
            <a:r>
              <a:rPr lang="en-US" sz="1600" b="1" dirty="0">
                <a:solidFill>
                  <a:srgbClr val="C00000"/>
                </a:solidFill>
                <a:latin typeface="Calibri" panose="020F0502020204030204" pitchFamily="34" charset="0"/>
                <a:cs typeface="Calibri" panose="020F0502020204030204" pitchFamily="34" charset="0"/>
              </a:rPr>
              <a:t>    (</a:t>
            </a:r>
            <a:r>
              <a:rPr lang="en-US" sz="1600" b="1" dirty="0" err="1">
                <a:solidFill>
                  <a:srgbClr val="C00000"/>
                </a:solidFill>
                <a:latin typeface="Calibri" panose="020F0502020204030204" pitchFamily="34" charset="0"/>
                <a:cs typeface="Calibri" panose="020F0502020204030204" pitchFamily="34" charset="0"/>
              </a:rPr>
              <a:t>last_name</a:t>
            </a:r>
            <a:r>
              <a:rPr lang="en-US" sz="1600" b="1" dirty="0">
                <a:solidFill>
                  <a:srgbClr val="C00000"/>
                </a:solidFill>
                <a:latin typeface="Calibri" panose="020F0502020204030204" pitchFamily="34" charset="0"/>
                <a:cs typeface="Calibri" panose="020F0502020204030204" pitchFamily="34" charset="0"/>
              </a:rPr>
              <a:t>   VARCHAR2(25),</a:t>
            </a:r>
          </a:p>
          <a:p>
            <a:pPr>
              <a:defRPr/>
            </a:pPr>
            <a:r>
              <a:rPr lang="en-US" sz="1600" b="1" dirty="0">
                <a:solidFill>
                  <a:srgbClr val="C00000"/>
                </a:solidFill>
                <a:latin typeface="Calibri" panose="020F0502020204030204" pitchFamily="34" charset="0"/>
                <a:cs typeface="Calibri" panose="020F0502020204030204" pitchFamily="34" charset="0"/>
              </a:rPr>
              <a:t>     </a:t>
            </a:r>
            <a:r>
              <a:rPr lang="en-US" sz="1600" b="1" dirty="0" err="1">
                <a:solidFill>
                  <a:srgbClr val="C00000"/>
                </a:solidFill>
                <a:latin typeface="Calibri" panose="020F0502020204030204" pitchFamily="34" charset="0"/>
                <a:cs typeface="Calibri" panose="020F0502020204030204" pitchFamily="34" charset="0"/>
              </a:rPr>
              <a:t>job_id</a:t>
            </a:r>
            <a:r>
              <a:rPr lang="en-US" sz="1600" b="1" dirty="0">
                <a:solidFill>
                  <a:srgbClr val="C00000"/>
                </a:solidFill>
                <a:latin typeface="Calibri" panose="020F0502020204030204" pitchFamily="34" charset="0"/>
                <a:cs typeface="Calibri" panose="020F0502020204030204" pitchFamily="34" charset="0"/>
              </a:rPr>
              <a:t>          VARCHAR2(10),</a:t>
            </a:r>
          </a:p>
          <a:p>
            <a:pPr>
              <a:defRPr/>
            </a:pPr>
            <a:r>
              <a:rPr lang="en-US" sz="1600" b="1" dirty="0">
                <a:solidFill>
                  <a:srgbClr val="C00000"/>
                </a:solidFill>
                <a:latin typeface="Calibri" panose="020F0502020204030204" pitchFamily="34" charset="0"/>
                <a:cs typeface="Calibri" panose="020F0502020204030204" pitchFamily="34" charset="0"/>
              </a:rPr>
              <a:t>     salary           NUMBER(8,2))</a:t>
            </a:r>
            <a:r>
              <a:rPr lang="en-US" sz="1600" b="1" dirty="0">
                <a:solidFill>
                  <a:schemeClr val="tx1"/>
                </a:solidFill>
                <a:latin typeface="Calibri" panose="020F0502020204030204" pitchFamily="34" charset="0"/>
                <a:cs typeface="Calibri" panose="020F0502020204030204" pitchFamily="34" charset="0"/>
              </a:rPr>
              <a:t>;</a:t>
            </a:r>
          </a:p>
          <a:p>
            <a:pPr>
              <a:defRPr/>
            </a:pPr>
            <a:r>
              <a:rPr lang="en-US" sz="1600" b="1" dirty="0">
                <a:latin typeface="Calibri" panose="020F0502020204030204" pitchFamily="34" charset="0"/>
                <a:cs typeface="Calibri" panose="020F0502020204030204" pitchFamily="34" charset="0"/>
              </a:rPr>
              <a:t>  </a:t>
            </a:r>
            <a:r>
              <a:rPr lang="en-US" sz="1600" b="1" dirty="0" err="1">
                <a:solidFill>
                  <a:srgbClr val="0000DE"/>
                </a:solidFill>
                <a:latin typeface="Calibri" panose="020F0502020204030204" pitchFamily="34" charset="0"/>
                <a:cs typeface="Calibri" panose="020F0502020204030204" pitchFamily="34" charset="0"/>
              </a:rPr>
              <a:t>registro_empleado</a:t>
            </a:r>
            <a:r>
              <a:rPr lang="en-US" sz="1600" b="1" dirty="0">
                <a:solidFill>
                  <a:srgbClr val="0000DE"/>
                </a:solidFill>
                <a:latin typeface="Calibri" panose="020F0502020204030204" pitchFamily="34" charset="0"/>
                <a:cs typeface="Calibri" panose="020F0502020204030204" pitchFamily="34" charset="0"/>
              </a:rPr>
              <a:t> </a:t>
            </a:r>
            <a:r>
              <a:rPr lang="en-US" sz="1600" b="1" dirty="0">
                <a:latin typeface="Calibri" panose="020F0502020204030204" pitchFamily="34" charset="0"/>
                <a:cs typeface="Calibri" panose="020F0502020204030204" pitchFamily="34" charset="0"/>
              </a:rPr>
              <a:t> </a:t>
            </a:r>
            <a:r>
              <a:rPr lang="en-US" sz="1600" b="1" dirty="0" err="1">
                <a:solidFill>
                  <a:srgbClr val="C00000"/>
                </a:solidFill>
                <a:latin typeface="Calibri" panose="020F0502020204030204" pitchFamily="34" charset="0"/>
                <a:cs typeface="Calibri" panose="020F0502020204030204" pitchFamily="34" charset="0"/>
              </a:rPr>
              <a:t>tipo_registro_empleado</a:t>
            </a:r>
            <a:r>
              <a:rPr lang="en-US" sz="1600" b="1" dirty="0">
                <a:latin typeface="Calibri" panose="020F0502020204030204" pitchFamily="34" charset="0"/>
                <a:cs typeface="Calibri" panose="020F0502020204030204" pitchFamily="34" charset="0"/>
              </a:rPr>
              <a:t>;</a:t>
            </a:r>
          </a:p>
          <a:p>
            <a:pPr>
              <a:defRPr/>
            </a:pPr>
            <a:r>
              <a:rPr lang="en-US" sz="1600" b="1" dirty="0">
                <a:latin typeface="Calibri" panose="020F0502020204030204" pitchFamily="34" charset="0"/>
                <a:cs typeface="Calibri" panose="020F0502020204030204" pitchFamily="34" charset="0"/>
              </a:rPr>
              <a:t>...</a:t>
            </a:r>
          </a:p>
          <a:p>
            <a:pPr marL="0" marR="0" lvl="0" indent="0" defTabSz="914400" eaLnBrk="1" fontAlgn="base" latinLnBrk="0" hangingPunct="1">
              <a:lnSpc>
                <a:spcPct val="100000"/>
              </a:lnSpc>
              <a:spcBef>
                <a:spcPct val="0"/>
              </a:spcBef>
              <a:spcAft>
                <a:spcPct val="0"/>
              </a:spcAft>
              <a:buClrTx/>
              <a:buSzTx/>
              <a:buFontTx/>
              <a:buNone/>
              <a:tabLst/>
              <a:defRPr/>
            </a:pPr>
            <a:endParaRPr kumimoji="0" lang="es-MX" sz="8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endParaRPr>
          </a:p>
        </p:txBody>
      </p:sp>
      <p:sp>
        <p:nvSpPr>
          <p:cNvPr id="11" name="Text Box 5">
            <a:extLst>
              <a:ext uri="{FF2B5EF4-FFF2-40B4-BE49-F238E27FC236}">
                <a16:creationId xmlns:a16="http://schemas.microsoft.com/office/drawing/2014/main" id="{CD18899C-A2EA-416E-B464-C4630682DDAF}"/>
              </a:ext>
            </a:extLst>
          </p:cNvPr>
          <p:cNvSpPr txBox="1">
            <a:spLocks noChangeArrowheads="1"/>
          </p:cNvSpPr>
          <p:nvPr/>
        </p:nvSpPr>
        <p:spPr bwMode="auto">
          <a:xfrm>
            <a:off x="1245025" y="4246666"/>
            <a:ext cx="6023300" cy="2062103"/>
          </a:xfrm>
          <a:prstGeom prst="rect">
            <a:avLst/>
          </a:prstGeom>
          <a:solidFill>
            <a:srgbClr val="FFC000"/>
          </a:solidFill>
          <a:ln w="22225">
            <a:solidFill>
              <a:sysClr val="windowText" lastClr="000000"/>
            </a:solidFill>
            <a:miter lim="800000"/>
            <a:headEnd/>
            <a:tailEnd/>
          </a:ln>
          <a:scene3d>
            <a:camera prst="orthographicFront"/>
            <a:lightRig rig="threePt" dir="t"/>
          </a:scene3d>
          <a:sp3d>
            <a:bevelT w="165100" prst="coolSlant"/>
            <a:bevelB/>
          </a:sp3d>
        </p:spPr>
        <p:txBody>
          <a:bodyPr wrap="square">
            <a:spAutoFit/>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s-MX" sz="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a:p>
            <a:pPr>
              <a:defRPr/>
            </a:pPr>
            <a:r>
              <a:rPr lang="en-US" sz="1600" b="1" dirty="0">
                <a:latin typeface="Calibri" panose="020F0502020204030204" pitchFamily="34" charset="0"/>
                <a:cs typeface="Calibri" panose="020F0502020204030204" pitchFamily="34" charset="0"/>
              </a:rPr>
              <a:t>DECLARE</a:t>
            </a:r>
          </a:p>
          <a:p>
            <a:pPr>
              <a:defRPr/>
            </a:pPr>
            <a:r>
              <a:rPr lang="en-US" sz="1600" b="1" dirty="0">
                <a:latin typeface="Calibri" panose="020F0502020204030204" pitchFamily="34" charset="0"/>
                <a:cs typeface="Calibri" panose="020F0502020204030204" pitchFamily="34" charset="0"/>
              </a:rPr>
              <a:t> </a:t>
            </a:r>
            <a:r>
              <a:rPr lang="en-US" sz="1600" b="1" dirty="0">
                <a:solidFill>
                  <a:srgbClr val="C00000"/>
                </a:solidFill>
                <a:latin typeface="Calibri" panose="020F0502020204030204" pitchFamily="34" charset="0"/>
                <a:cs typeface="Calibri" panose="020F0502020204030204" pitchFamily="34" charset="0"/>
              </a:rPr>
              <a:t>TYPE </a:t>
            </a:r>
            <a:r>
              <a:rPr lang="en-US" sz="1600" b="1" dirty="0" err="1">
                <a:solidFill>
                  <a:srgbClr val="C00000"/>
                </a:solidFill>
                <a:latin typeface="Calibri" panose="020F0502020204030204" pitchFamily="34" charset="0"/>
                <a:cs typeface="Calibri" panose="020F0502020204030204" pitchFamily="34" charset="0"/>
              </a:rPr>
              <a:t>tipo_reg_empleado</a:t>
            </a:r>
            <a:r>
              <a:rPr lang="en-US" sz="1600" b="1" dirty="0">
                <a:solidFill>
                  <a:srgbClr val="C00000"/>
                </a:solidFill>
                <a:latin typeface="Calibri" panose="020F0502020204030204" pitchFamily="34" charset="0"/>
                <a:cs typeface="Calibri" panose="020F0502020204030204" pitchFamily="34" charset="0"/>
              </a:rPr>
              <a:t> IS RECORD</a:t>
            </a:r>
          </a:p>
          <a:p>
            <a:pPr>
              <a:defRPr/>
            </a:pPr>
            <a:r>
              <a:rPr lang="en-US" sz="1600" b="1" dirty="0">
                <a:solidFill>
                  <a:srgbClr val="C00000"/>
                </a:solidFill>
                <a:latin typeface="Calibri" panose="020F0502020204030204" pitchFamily="34" charset="0"/>
                <a:cs typeface="Calibri" panose="020F0502020204030204" pitchFamily="34" charset="0"/>
              </a:rPr>
              <a:t>    (</a:t>
            </a:r>
            <a:r>
              <a:rPr lang="en-US" sz="1600" b="1" dirty="0" err="1">
                <a:solidFill>
                  <a:srgbClr val="C00000"/>
                </a:solidFill>
                <a:latin typeface="Calibri" panose="020F0502020204030204" pitchFamily="34" charset="0"/>
                <a:cs typeface="Calibri" panose="020F0502020204030204" pitchFamily="34" charset="0"/>
              </a:rPr>
              <a:t>id_emp</a:t>
            </a:r>
            <a:r>
              <a:rPr lang="en-US" sz="1600" b="1" dirty="0">
                <a:solidFill>
                  <a:srgbClr val="C00000"/>
                </a:solidFill>
                <a:latin typeface="Calibri" panose="020F0502020204030204" pitchFamily="34" charset="0"/>
                <a:cs typeface="Calibri" panose="020F0502020204030204" pitchFamily="34" charset="0"/>
              </a:rPr>
              <a:t>           NUMBER(6) NOT NULL := 100,</a:t>
            </a:r>
          </a:p>
          <a:p>
            <a:pPr>
              <a:defRPr/>
            </a:pPr>
            <a:r>
              <a:rPr lang="en-US" sz="1600" b="1" dirty="0">
                <a:solidFill>
                  <a:srgbClr val="C00000"/>
                </a:solidFill>
                <a:latin typeface="Calibri" panose="020F0502020204030204" pitchFamily="34" charset="0"/>
                <a:cs typeface="Calibri" panose="020F0502020204030204" pitchFamily="34" charset="0"/>
              </a:rPr>
              <a:t>     </a:t>
            </a:r>
            <a:r>
              <a:rPr lang="en-US" sz="1600" b="1" dirty="0" err="1">
                <a:solidFill>
                  <a:srgbClr val="C00000"/>
                </a:solidFill>
                <a:latin typeface="Calibri" panose="020F0502020204030204" pitchFamily="34" charset="0"/>
                <a:cs typeface="Calibri" panose="020F0502020204030204" pitchFamily="34" charset="0"/>
              </a:rPr>
              <a:t>apell_emp</a:t>
            </a:r>
            <a:r>
              <a:rPr lang="en-US" sz="1600" b="1" dirty="0">
                <a:solidFill>
                  <a:srgbClr val="C00000"/>
                </a:solidFill>
                <a:latin typeface="Calibri" panose="020F0502020204030204" pitchFamily="34" charset="0"/>
                <a:cs typeface="Calibri" panose="020F0502020204030204" pitchFamily="34" charset="0"/>
              </a:rPr>
              <a:t>      </a:t>
            </a:r>
            <a:r>
              <a:rPr lang="en-US" sz="1600" b="1" dirty="0" err="1">
                <a:solidFill>
                  <a:srgbClr val="C00000"/>
                </a:solidFill>
                <a:latin typeface="Calibri" panose="020F0502020204030204" pitchFamily="34" charset="0"/>
                <a:cs typeface="Calibri" panose="020F0502020204030204" pitchFamily="34" charset="0"/>
              </a:rPr>
              <a:t>employees.last_name%TYPE</a:t>
            </a:r>
            <a:r>
              <a:rPr lang="en-US" sz="1600" b="1" dirty="0">
                <a:solidFill>
                  <a:srgbClr val="C00000"/>
                </a:solidFill>
                <a:latin typeface="Calibri" panose="020F0502020204030204" pitchFamily="34" charset="0"/>
                <a:cs typeface="Calibri" panose="020F0502020204030204" pitchFamily="34" charset="0"/>
              </a:rPr>
              <a:t>,</a:t>
            </a:r>
          </a:p>
          <a:p>
            <a:pPr>
              <a:defRPr/>
            </a:pPr>
            <a:r>
              <a:rPr lang="en-US" sz="1600" b="1" dirty="0">
                <a:solidFill>
                  <a:srgbClr val="C00000"/>
                </a:solidFill>
                <a:latin typeface="Calibri" panose="020F0502020204030204" pitchFamily="34" charset="0"/>
                <a:cs typeface="Calibri" panose="020F0502020204030204" pitchFamily="34" charset="0"/>
              </a:rPr>
              <a:t>     </a:t>
            </a:r>
            <a:r>
              <a:rPr lang="en-US" sz="1600" b="1" dirty="0" err="1">
                <a:solidFill>
                  <a:srgbClr val="C00000"/>
                </a:solidFill>
                <a:latin typeface="Calibri" panose="020F0502020204030204" pitchFamily="34" charset="0"/>
                <a:cs typeface="Calibri" panose="020F0502020204030204" pitchFamily="34" charset="0"/>
              </a:rPr>
              <a:t>job_emp</a:t>
            </a:r>
            <a:r>
              <a:rPr lang="en-US" sz="1600" b="1" dirty="0">
                <a:solidFill>
                  <a:srgbClr val="C00000"/>
                </a:solidFill>
                <a:latin typeface="Calibri" panose="020F0502020204030204" pitchFamily="34" charset="0"/>
                <a:cs typeface="Calibri" panose="020F0502020204030204" pitchFamily="34" charset="0"/>
              </a:rPr>
              <a:t>         </a:t>
            </a:r>
            <a:r>
              <a:rPr lang="en-US" sz="1600" b="1" dirty="0" err="1">
                <a:solidFill>
                  <a:srgbClr val="C00000"/>
                </a:solidFill>
                <a:latin typeface="Calibri" panose="020F0502020204030204" pitchFamily="34" charset="0"/>
                <a:cs typeface="Calibri" panose="020F0502020204030204" pitchFamily="34" charset="0"/>
              </a:rPr>
              <a:t>employees.job_id%TYPE</a:t>
            </a:r>
            <a:r>
              <a:rPr lang="en-US" sz="1600" b="1" dirty="0">
                <a:solidFill>
                  <a:srgbClr val="C00000"/>
                </a:solidFill>
                <a:latin typeface="Calibri" panose="020F0502020204030204" pitchFamily="34" charset="0"/>
                <a:cs typeface="Calibri" panose="020F0502020204030204" pitchFamily="34" charset="0"/>
              </a:rPr>
              <a:t>)</a:t>
            </a:r>
            <a:r>
              <a:rPr lang="en-US" sz="1600" b="1" dirty="0">
                <a:latin typeface="Calibri" panose="020F0502020204030204" pitchFamily="34" charset="0"/>
                <a:cs typeface="Calibri" panose="020F0502020204030204" pitchFamily="34" charset="0"/>
              </a:rPr>
              <a:t>;</a:t>
            </a:r>
          </a:p>
          <a:p>
            <a:pPr>
              <a:defRPr/>
            </a:pPr>
            <a:r>
              <a:rPr lang="en-US" sz="1600" b="1" dirty="0">
                <a:latin typeface="Calibri" panose="020F0502020204030204" pitchFamily="34" charset="0"/>
                <a:cs typeface="Calibri" panose="020F0502020204030204" pitchFamily="34" charset="0"/>
              </a:rPr>
              <a:t>  </a:t>
            </a:r>
            <a:r>
              <a:rPr lang="en-US" sz="1600" b="1" dirty="0" err="1">
                <a:solidFill>
                  <a:srgbClr val="0000DE"/>
                </a:solidFill>
                <a:latin typeface="Calibri" panose="020F0502020204030204" pitchFamily="34" charset="0"/>
                <a:cs typeface="Calibri" panose="020F0502020204030204" pitchFamily="34" charset="0"/>
              </a:rPr>
              <a:t>reg_empleado</a:t>
            </a:r>
            <a:r>
              <a:rPr lang="en-US" sz="1600" b="1" dirty="0">
                <a:solidFill>
                  <a:srgbClr val="0000DE"/>
                </a:solidFill>
                <a:latin typeface="Calibri" panose="020F0502020204030204" pitchFamily="34" charset="0"/>
                <a:cs typeface="Calibri" panose="020F0502020204030204" pitchFamily="34" charset="0"/>
              </a:rPr>
              <a:t> </a:t>
            </a:r>
            <a:r>
              <a:rPr lang="en-US" sz="1600" b="1" dirty="0">
                <a:latin typeface="Calibri" panose="020F0502020204030204" pitchFamily="34" charset="0"/>
                <a:cs typeface="Calibri" panose="020F0502020204030204" pitchFamily="34" charset="0"/>
              </a:rPr>
              <a:t> </a:t>
            </a:r>
            <a:r>
              <a:rPr lang="en-US" sz="1600" b="1" dirty="0" err="1">
                <a:solidFill>
                  <a:srgbClr val="C00000"/>
                </a:solidFill>
                <a:latin typeface="Calibri" panose="020F0502020204030204" pitchFamily="34" charset="0"/>
                <a:cs typeface="Calibri" panose="020F0502020204030204" pitchFamily="34" charset="0"/>
              </a:rPr>
              <a:t>tipo_reg_empleado</a:t>
            </a:r>
            <a:r>
              <a:rPr lang="en-US" sz="1600" b="1" dirty="0">
                <a:latin typeface="Calibri" panose="020F0502020204030204" pitchFamily="34" charset="0"/>
                <a:cs typeface="Calibri" panose="020F0502020204030204" pitchFamily="34" charset="0"/>
              </a:rPr>
              <a:t>;</a:t>
            </a:r>
          </a:p>
          <a:p>
            <a:pPr>
              <a:defRPr/>
            </a:pPr>
            <a:r>
              <a:rPr lang="en-US" sz="1600" b="1" dirty="0">
                <a:latin typeface="Calibri" panose="020F0502020204030204" pitchFamily="34" charset="0"/>
                <a:cs typeface="Calibri" panose="020F0502020204030204" pitchFamily="34" charset="0"/>
              </a:rPr>
              <a:t>...</a:t>
            </a:r>
          </a:p>
          <a:p>
            <a:pPr marL="0" marR="0" lvl="0" indent="0" defTabSz="914400" eaLnBrk="1" fontAlgn="base" latinLnBrk="0" hangingPunct="1">
              <a:lnSpc>
                <a:spcPct val="100000"/>
              </a:lnSpc>
              <a:spcBef>
                <a:spcPct val="0"/>
              </a:spcBef>
              <a:spcAft>
                <a:spcPct val="0"/>
              </a:spcAft>
              <a:buClrTx/>
              <a:buSzTx/>
              <a:buFontTx/>
              <a:buNone/>
              <a:tabLst/>
              <a:defRPr/>
            </a:pPr>
            <a:endParaRPr kumimoji="0" lang="es-MX" sz="8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42199744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32F8F7C-62F6-AB45-8C6F-954F7E1DBD86}"/>
              </a:ext>
            </a:extLst>
          </p:cNvPr>
          <p:cNvSpPr>
            <a:spLocks noGrp="1"/>
          </p:cNvSpPr>
          <p:nvPr>
            <p:ph type="title"/>
          </p:nvPr>
        </p:nvSpPr>
        <p:spPr>
          <a:xfrm>
            <a:off x="1614411" y="212725"/>
            <a:ext cx="4288185" cy="813000"/>
          </a:xfrm>
        </p:spPr>
        <p:txBody>
          <a:bodyPr/>
          <a:lstStyle/>
          <a:p>
            <a:pPr lvl="0" defTabSz="457200">
              <a:defRPr/>
            </a:pPr>
            <a:r>
              <a:rPr lang="es-CL" sz="2800" b="1" dirty="0">
                <a:solidFill>
                  <a:prstClr val="white"/>
                </a:solidFill>
                <a:latin typeface="Calibri"/>
              </a:rPr>
              <a:t>Trabajando con Registros PL/SQL</a:t>
            </a:r>
          </a:p>
        </p:txBody>
      </p:sp>
      <p:sp>
        <p:nvSpPr>
          <p:cNvPr id="5" name="Rectangle 3">
            <a:extLst>
              <a:ext uri="{FF2B5EF4-FFF2-40B4-BE49-F238E27FC236}">
                <a16:creationId xmlns:a16="http://schemas.microsoft.com/office/drawing/2014/main" id="{BF0F4601-03DC-4C88-90BF-428D4BC5D92A}"/>
              </a:ext>
            </a:extLst>
          </p:cNvPr>
          <p:cNvSpPr txBox="1">
            <a:spLocks noChangeArrowheads="1"/>
          </p:cNvSpPr>
          <p:nvPr/>
        </p:nvSpPr>
        <p:spPr bwMode="auto">
          <a:xfrm>
            <a:off x="611188" y="1256544"/>
            <a:ext cx="7848600" cy="407988"/>
          </a:xfrm>
          <a:prstGeom prst="rect">
            <a:avLst/>
          </a:prstGeom>
          <a:noFill/>
          <a:ln w="9525">
            <a:noFill/>
            <a:miter lim="800000"/>
            <a:headEnd/>
            <a:tailEnd/>
          </a:ln>
        </p:spPr>
        <p:txBody>
          <a:bodyPr/>
          <a:lstStyle/>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algn="just" defTabSz="457200" fontAlgn="base">
              <a:lnSpc>
                <a:spcPct val="80000"/>
              </a:lnSpc>
              <a:spcBef>
                <a:spcPct val="20000"/>
              </a:spcBef>
              <a:spcAft>
                <a:spcPct val="0"/>
              </a:spcAft>
              <a:buClrTx/>
            </a:pPr>
            <a:endParaRPr lang="es-CL" sz="2000" kern="1200" dirty="0">
              <a:solidFill>
                <a:prstClr val="black"/>
              </a:solidFill>
              <a:latin typeface="Calibri"/>
              <a:ea typeface="Arial Unicode MS"/>
              <a:cs typeface="Arial Unicode MS"/>
            </a:endParaRPr>
          </a:p>
          <a:p>
            <a:pPr algn="just" defTabSz="457200" fontAlgn="base">
              <a:lnSpc>
                <a:spcPct val="80000"/>
              </a:lnSpc>
              <a:spcBef>
                <a:spcPct val="20000"/>
              </a:spcBef>
              <a:spcAft>
                <a:spcPct val="0"/>
              </a:spcAft>
              <a:buClrTx/>
            </a:pPr>
            <a:endParaRPr lang="es-CL"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1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r>
              <a:rPr lang="es-CL" sz="2000" kern="1200" dirty="0">
                <a:solidFill>
                  <a:prstClr val="black"/>
                </a:solidFill>
                <a:latin typeface="Calibri"/>
                <a:ea typeface="Arial Unicode MS"/>
                <a:cs typeface="Arial Unicode MS"/>
              </a:rPr>
              <a:t>Sintaxis para acceder campos del Registro PL/SQL:</a:t>
            </a: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9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r>
              <a:rPr lang="es-CL" sz="2000" kern="1200" dirty="0">
                <a:solidFill>
                  <a:prstClr val="black"/>
                </a:solidFill>
                <a:latin typeface="Calibri"/>
                <a:ea typeface="Arial Unicode MS"/>
                <a:cs typeface="Arial Unicode MS"/>
              </a:rPr>
              <a:t>Ejemplo:</a:t>
            </a: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r>
              <a:rPr lang="es-CL" sz="2000" kern="1200" dirty="0">
                <a:solidFill>
                  <a:prstClr val="black"/>
                </a:solidFill>
                <a:latin typeface="Calibri"/>
                <a:ea typeface="Arial Unicode MS"/>
                <a:cs typeface="Arial Unicode MS"/>
              </a:rPr>
              <a:t>Ejemplo:</a:t>
            </a: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Tx/>
              <a:buNone/>
            </a:pPr>
            <a:endParaRPr lang="es-CL" sz="2000" kern="1200" dirty="0">
              <a:solidFill>
                <a:prstClr val="black"/>
              </a:solidFill>
              <a:latin typeface="Calibri"/>
              <a:ea typeface="Arial Unicode MS"/>
              <a:cs typeface="Times New Roman" pitchFamily="18" charset="0"/>
            </a:endParaRPr>
          </a:p>
        </p:txBody>
      </p:sp>
      <p:sp>
        <p:nvSpPr>
          <p:cNvPr id="11" name="Text Box 5">
            <a:extLst>
              <a:ext uri="{FF2B5EF4-FFF2-40B4-BE49-F238E27FC236}">
                <a16:creationId xmlns:a16="http://schemas.microsoft.com/office/drawing/2014/main" id="{CD18899C-A2EA-416E-B464-C4630682DDAF}"/>
              </a:ext>
            </a:extLst>
          </p:cNvPr>
          <p:cNvSpPr txBox="1">
            <a:spLocks noChangeArrowheads="1"/>
          </p:cNvSpPr>
          <p:nvPr/>
        </p:nvSpPr>
        <p:spPr bwMode="auto">
          <a:xfrm>
            <a:off x="1245025" y="4192074"/>
            <a:ext cx="6023300" cy="1077218"/>
          </a:xfrm>
          <a:prstGeom prst="rect">
            <a:avLst/>
          </a:prstGeom>
          <a:solidFill>
            <a:srgbClr val="FFC000"/>
          </a:solidFill>
          <a:ln w="22225">
            <a:solidFill>
              <a:sysClr val="windowText" lastClr="000000"/>
            </a:solidFill>
            <a:miter lim="800000"/>
            <a:headEnd/>
            <a:tailEnd/>
          </a:ln>
          <a:scene3d>
            <a:camera prst="orthographicFront"/>
            <a:lightRig rig="threePt" dir="t"/>
          </a:scene3d>
          <a:sp3d>
            <a:bevelT w="165100" prst="coolSlant"/>
            <a:bevelB/>
          </a:sp3d>
        </p:spPr>
        <p:txBody>
          <a:bodyPr wrap="square">
            <a:spAutoFit/>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s-MX" sz="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a:p>
            <a:pPr>
              <a:defRPr/>
            </a:pPr>
            <a:r>
              <a:rPr lang="en-US" sz="1600" b="1" dirty="0">
                <a:latin typeface="Calibri" panose="020F0502020204030204" pitchFamily="34" charset="0"/>
                <a:cs typeface="Calibri" panose="020F0502020204030204" pitchFamily="34" charset="0"/>
              </a:rPr>
              <a:t>DECLARE</a:t>
            </a:r>
          </a:p>
          <a:p>
            <a:pPr>
              <a:defRPr/>
            </a:pPr>
            <a:r>
              <a:rPr lang="en-US" sz="1600" b="1" dirty="0">
                <a:latin typeface="Calibri" panose="020F0502020204030204" pitchFamily="34" charset="0"/>
                <a:cs typeface="Calibri" panose="020F0502020204030204" pitchFamily="34" charset="0"/>
              </a:rPr>
              <a:t>   </a:t>
            </a:r>
            <a:r>
              <a:rPr lang="en-US" sz="1600" b="1" dirty="0" err="1">
                <a:solidFill>
                  <a:srgbClr val="0000DE"/>
                </a:solidFill>
                <a:latin typeface="Calibri" panose="020F0502020204030204" pitchFamily="34" charset="0"/>
                <a:cs typeface="Calibri" panose="020F0502020204030204" pitchFamily="34" charset="0"/>
              </a:rPr>
              <a:t>registro_empleado</a:t>
            </a:r>
            <a:r>
              <a:rPr lang="en-US" sz="1600" b="1" dirty="0" err="1">
                <a:latin typeface="Calibri" panose="020F0502020204030204" pitchFamily="34" charset="0"/>
                <a:cs typeface="Calibri" panose="020F0502020204030204" pitchFamily="34" charset="0"/>
              </a:rPr>
              <a:t>.</a:t>
            </a:r>
            <a:r>
              <a:rPr lang="en-US" sz="1600" b="1" dirty="0" err="1">
                <a:solidFill>
                  <a:srgbClr val="C00000"/>
                </a:solidFill>
                <a:latin typeface="Calibri" panose="020F0502020204030204" pitchFamily="34" charset="0"/>
                <a:cs typeface="Calibri" panose="020F0502020204030204" pitchFamily="34" charset="0"/>
              </a:rPr>
              <a:t>job_id</a:t>
            </a:r>
            <a:endParaRPr lang="en-US" sz="1600" b="1" dirty="0">
              <a:solidFill>
                <a:srgbClr val="C00000"/>
              </a:solidFill>
              <a:latin typeface="Calibri" panose="020F0502020204030204" pitchFamily="34" charset="0"/>
              <a:cs typeface="Calibri" panose="020F0502020204030204" pitchFamily="34" charset="0"/>
            </a:endParaRPr>
          </a:p>
          <a:p>
            <a:pPr>
              <a:defRPr/>
            </a:pPr>
            <a:r>
              <a:rPr lang="en-US" sz="1600" b="1" dirty="0">
                <a:latin typeface="Calibri" panose="020F0502020204030204" pitchFamily="34" charset="0"/>
                <a:cs typeface="Calibri" panose="020F0502020204030204" pitchFamily="34" charset="0"/>
              </a:rPr>
              <a:t>………………….</a:t>
            </a:r>
          </a:p>
          <a:p>
            <a:pPr marL="0" marR="0" lvl="0" indent="0" defTabSz="914400" eaLnBrk="1" fontAlgn="base" latinLnBrk="0" hangingPunct="1">
              <a:lnSpc>
                <a:spcPct val="100000"/>
              </a:lnSpc>
              <a:spcBef>
                <a:spcPct val="0"/>
              </a:spcBef>
              <a:spcAft>
                <a:spcPct val="0"/>
              </a:spcAft>
              <a:buClrTx/>
              <a:buSzTx/>
              <a:buFontTx/>
              <a:buNone/>
              <a:tabLst/>
              <a:defRPr/>
            </a:pPr>
            <a:endParaRPr kumimoji="0" lang="es-MX" sz="8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endParaRPr>
          </a:p>
        </p:txBody>
      </p:sp>
      <p:sp>
        <p:nvSpPr>
          <p:cNvPr id="6" name="Rectángulo redondeado 4">
            <a:extLst>
              <a:ext uri="{FF2B5EF4-FFF2-40B4-BE49-F238E27FC236}">
                <a16:creationId xmlns:a16="http://schemas.microsoft.com/office/drawing/2014/main" id="{9C7F5E79-86B5-4193-A5B4-76128B7517D3}"/>
              </a:ext>
            </a:extLst>
          </p:cNvPr>
          <p:cNvSpPr/>
          <p:nvPr/>
        </p:nvSpPr>
        <p:spPr>
          <a:xfrm>
            <a:off x="3217380" y="1120634"/>
            <a:ext cx="1908000" cy="1584000"/>
          </a:xfrm>
          <a:prstGeom prst="roundRect">
            <a:avLst/>
          </a:prstGeom>
          <a:solidFill>
            <a:srgbClr val="7D983A"/>
          </a:solidFill>
          <a:ln w="38100" cap="flat" cmpd="sng" algn="ctr">
            <a:solidFill>
              <a:sysClr val="windowText" lastClr="000000"/>
            </a:solidFill>
            <a:prstDash val="solid"/>
          </a:ln>
          <a:effectLst>
            <a:outerShdw blurRad="50800" dist="38100" dir="2700000" algn="tl" rotWithShape="0">
              <a:prstClr val="black">
                <a:alpha val="40000"/>
              </a:prstClr>
            </a:outerShdw>
          </a:effectLst>
        </p:spPr>
        <p:txBody>
          <a:bodyPr lIns="0" tIns="0" rIns="0" bIns="0" rtlCol="0" anchor="ctr"/>
          <a:lstStyle/>
          <a:p>
            <a:pPr algn="ctr" fontAlgn="base">
              <a:spcBef>
                <a:spcPct val="0"/>
              </a:spcBef>
              <a:spcAft>
                <a:spcPct val="0"/>
              </a:spcAft>
              <a:buClrTx/>
              <a:defRPr/>
            </a:pPr>
            <a:r>
              <a:rPr lang="es-MX" sz="1800" b="1" kern="1200" dirty="0">
                <a:solidFill>
                  <a:srgbClr val="FFFFFF"/>
                </a:solidFill>
                <a:latin typeface="Calibri"/>
                <a:cs typeface="Arial" panose="020B0604020202020204" pitchFamily="34" charset="0"/>
              </a:rPr>
              <a:t>Tercero, acceder a los campos del registros por su nombre</a:t>
            </a:r>
          </a:p>
        </p:txBody>
      </p:sp>
      <p:sp>
        <p:nvSpPr>
          <p:cNvPr id="7" name="Text Box 5">
            <a:extLst>
              <a:ext uri="{FF2B5EF4-FFF2-40B4-BE49-F238E27FC236}">
                <a16:creationId xmlns:a16="http://schemas.microsoft.com/office/drawing/2014/main" id="{7B79D3F7-A6F0-48CF-A608-F19AF3D1E829}"/>
              </a:ext>
            </a:extLst>
          </p:cNvPr>
          <p:cNvSpPr txBox="1">
            <a:spLocks noChangeArrowheads="1"/>
          </p:cNvSpPr>
          <p:nvPr/>
        </p:nvSpPr>
        <p:spPr bwMode="auto">
          <a:xfrm>
            <a:off x="1234608" y="3163277"/>
            <a:ext cx="6033717" cy="584775"/>
          </a:xfrm>
          <a:prstGeom prst="rect">
            <a:avLst/>
          </a:prstGeom>
          <a:solidFill>
            <a:srgbClr val="FFC000"/>
          </a:solidFill>
          <a:ln w="22225">
            <a:solidFill>
              <a:sysClr val="windowText" lastClr="000000"/>
            </a:solidFill>
            <a:miter lim="800000"/>
            <a:headEnd/>
            <a:tailEnd/>
          </a:ln>
          <a:scene3d>
            <a:camera prst="orthographicFront"/>
            <a:lightRig rig="threePt" dir="t"/>
          </a:scene3d>
          <a:sp3d>
            <a:bevelT w="165100" prst="coolSlant"/>
            <a:bevelB/>
          </a:sp3d>
        </p:spPr>
        <p:txBody>
          <a:bodyPr wrap="square">
            <a:spAutoFit/>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lvl="0" fontAlgn="base">
              <a:spcBef>
                <a:spcPct val="0"/>
              </a:spcBef>
              <a:spcAft>
                <a:spcPct val="0"/>
              </a:spcAft>
              <a:buClrTx/>
              <a:defRPr/>
            </a:pPr>
            <a:r>
              <a:rPr lang="es-MX" sz="1600" b="1" i="1" kern="1200" dirty="0" err="1">
                <a:solidFill>
                  <a:sysClr val="windowText" lastClr="000000"/>
                </a:solidFill>
                <a:latin typeface="Calibri"/>
                <a:ea typeface="+mn-ea"/>
                <a:cs typeface="Arial" pitchFamily="34" charset="0"/>
              </a:rPr>
              <a:t>nombre_registro.nombre_campo</a:t>
            </a:r>
            <a:endParaRPr lang="es-MX" sz="1600" b="1" i="1" kern="1200" dirty="0">
              <a:solidFill>
                <a:sysClr val="windowText" lastClr="000000"/>
              </a:solidFill>
              <a:latin typeface="Calibri"/>
              <a:ea typeface="+mn-ea"/>
              <a:cs typeface="Arial" pitchFamily="34" charset="0"/>
            </a:endParaRPr>
          </a:p>
          <a:p>
            <a:pPr marL="0" marR="0" lvl="0" indent="0" defTabSz="914400" eaLnBrk="1" fontAlgn="base" latinLnBrk="0" hangingPunct="1">
              <a:lnSpc>
                <a:spcPct val="100000"/>
              </a:lnSpc>
              <a:spcBef>
                <a:spcPct val="0"/>
              </a:spcBef>
              <a:spcAft>
                <a:spcPct val="0"/>
              </a:spcAft>
              <a:buClrTx/>
              <a:buSzTx/>
              <a:buFontTx/>
              <a:buNone/>
              <a:tabLst/>
              <a:defRPr/>
            </a:pPr>
            <a:endParaRPr kumimoji="0" lang="en-US" sz="8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endParaRPr>
          </a:p>
        </p:txBody>
      </p:sp>
      <p:sp>
        <p:nvSpPr>
          <p:cNvPr id="8" name="Text Box 5">
            <a:extLst>
              <a:ext uri="{FF2B5EF4-FFF2-40B4-BE49-F238E27FC236}">
                <a16:creationId xmlns:a16="http://schemas.microsoft.com/office/drawing/2014/main" id="{935FC1C4-8C06-48A5-91D8-8F7E39F811F4}"/>
              </a:ext>
            </a:extLst>
          </p:cNvPr>
          <p:cNvSpPr txBox="1">
            <a:spLocks noChangeArrowheads="1"/>
          </p:cNvSpPr>
          <p:nvPr/>
        </p:nvSpPr>
        <p:spPr bwMode="auto">
          <a:xfrm>
            <a:off x="1247297" y="5695610"/>
            <a:ext cx="6023300" cy="1077218"/>
          </a:xfrm>
          <a:prstGeom prst="rect">
            <a:avLst/>
          </a:prstGeom>
          <a:solidFill>
            <a:srgbClr val="FFC000"/>
          </a:solidFill>
          <a:ln w="22225">
            <a:solidFill>
              <a:sysClr val="windowText" lastClr="000000"/>
            </a:solidFill>
            <a:miter lim="800000"/>
            <a:headEnd/>
            <a:tailEnd/>
          </a:ln>
          <a:scene3d>
            <a:camera prst="orthographicFront"/>
            <a:lightRig rig="threePt" dir="t"/>
          </a:scene3d>
          <a:sp3d>
            <a:bevelT w="165100" prst="coolSlant"/>
            <a:bevelB/>
          </a:sp3d>
        </p:spPr>
        <p:txBody>
          <a:bodyPr wrap="square">
            <a:spAutoFit/>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s-MX" sz="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a:p>
            <a:pPr>
              <a:defRPr/>
            </a:pPr>
            <a:r>
              <a:rPr lang="en-US" sz="1600" b="1" dirty="0">
                <a:latin typeface="Calibri" panose="020F0502020204030204" pitchFamily="34" charset="0"/>
                <a:cs typeface="Calibri" panose="020F0502020204030204" pitchFamily="34" charset="0"/>
              </a:rPr>
              <a:t>DECLARE</a:t>
            </a:r>
          </a:p>
          <a:p>
            <a:pPr>
              <a:defRPr/>
            </a:pPr>
            <a:r>
              <a:rPr lang="en-US" sz="1600" b="1" dirty="0">
                <a:latin typeface="Calibri" panose="020F0502020204030204" pitchFamily="34" charset="0"/>
                <a:cs typeface="Calibri" panose="020F0502020204030204" pitchFamily="34" charset="0"/>
              </a:rPr>
              <a:t>   </a:t>
            </a:r>
            <a:r>
              <a:rPr lang="en-US" sz="1600" b="1" dirty="0" err="1">
                <a:solidFill>
                  <a:srgbClr val="0000DE"/>
                </a:solidFill>
                <a:latin typeface="Calibri" panose="020F0502020204030204" pitchFamily="34" charset="0"/>
                <a:cs typeface="Calibri" panose="020F0502020204030204" pitchFamily="34" charset="0"/>
              </a:rPr>
              <a:t>reg_empleado</a:t>
            </a:r>
            <a:r>
              <a:rPr lang="en-US" sz="1600" b="1" dirty="0" err="1">
                <a:latin typeface="Calibri" panose="020F0502020204030204" pitchFamily="34" charset="0"/>
                <a:cs typeface="Calibri" panose="020F0502020204030204" pitchFamily="34" charset="0"/>
              </a:rPr>
              <a:t>.</a:t>
            </a:r>
            <a:r>
              <a:rPr lang="en-US" sz="1600" b="1" dirty="0" err="1">
                <a:solidFill>
                  <a:srgbClr val="C00000"/>
                </a:solidFill>
                <a:latin typeface="Calibri" panose="020F0502020204030204" pitchFamily="34" charset="0"/>
                <a:cs typeface="Calibri" panose="020F0502020204030204" pitchFamily="34" charset="0"/>
              </a:rPr>
              <a:t>job_emp</a:t>
            </a:r>
            <a:r>
              <a:rPr lang="en-US" sz="1600" b="1" dirty="0">
                <a:latin typeface="Calibri" panose="020F0502020204030204" pitchFamily="34" charset="0"/>
                <a:cs typeface="Calibri" panose="020F0502020204030204" pitchFamily="34" charset="0"/>
              </a:rPr>
              <a:t>:='ST_CLERK';</a:t>
            </a:r>
          </a:p>
          <a:p>
            <a:pPr>
              <a:defRPr/>
            </a:pPr>
            <a:r>
              <a:rPr lang="en-US" sz="1600" b="1" dirty="0">
                <a:latin typeface="Calibri" panose="020F0502020204030204" pitchFamily="34" charset="0"/>
                <a:cs typeface="Calibri" panose="020F0502020204030204" pitchFamily="34" charset="0"/>
              </a:rPr>
              <a:t>………………….</a:t>
            </a:r>
          </a:p>
          <a:p>
            <a:pPr marL="0" marR="0" lvl="0" indent="0" defTabSz="914400" eaLnBrk="1" fontAlgn="base" latinLnBrk="0" hangingPunct="1">
              <a:lnSpc>
                <a:spcPct val="100000"/>
              </a:lnSpc>
              <a:spcBef>
                <a:spcPct val="0"/>
              </a:spcBef>
              <a:spcAft>
                <a:spcPct val="0"/>
              </a:spcAft>
              <a:buClrTx/>
              <a:buSzTx/>
              <a:buFontTx/>
              <a:buNone/>
              <a:tabLst/>
              <a:defRPr/>
            </a:pPr>
            <a:endParaRPr kumimoji="0" lang="es-MX" sz="8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806642838"/>
      </p:ext>
    </p:extLst>
  </p:cSld>
  <p:clrMapOvr>
    <a:masterClrMapping/>
  </p:clrMapOvr>
</p:sld>
</file>

<file path=ppt/theme/theme1.xml><?xml version="1.0" encoding="utf-8"?>
<a:theme xmlns:a="http://schemas.openxmlformats.org/drawingml/2006/main" name="Tema de Office">
  <a:themeElements>
    <a:clrScheme name="DUOC 2">
      <a:dk1>
        <a:srgbClr val="172740"/>
      </a:dk1>
      <a:lt1>
        <a:srgbClr val="FFFFFF"/>
      </a:lt1>
      <a:dk2>
        <a:srgbClr val="81888F"/>
      </a:dk2>
      <a:lt2>
        <a:srgbClr val="FBC842"/>
      </a:lt2>
      <a:accent1>
        <a:srgbClr val="DE3075"/>
      </a:accent1>
      <a:accent2>
        <a:srgbClr val="702785"/>
      </a:accent2>
      <a:accent3>
        <a:srgbClr val="BDD503"/>
      </a:accent3>
      <a:accent4>
        <a:srgbClr val="00A0DE"/>
      </a:accent4>
      <a:accent5>
        <a:srgbClr val="FA742C"/>
      </a:accent5>
      <a:accent6>
        <a:srgbClr val="AE0F0F"/>
      </a:accent6>
      <a:hlink>
        <a:srgbClr val="723714"/>
      </a:hlink>
      <a:folHlink>
        <a:srgbClr val="6B798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ln>
          <a:noFill/>
        </a:ln>
      </a:spPr>
      <a:bodyPr spcFirstLastPara="1" wrap="square" lIns="91425" tIns="45700" rIns="91425" bIns="45700" anchor="t" anchorCtr="0">
        <a:noAutofit/>
      </a:bodyPr>
      <a:lstStyle>
        <a:defPPr algn="l">
          <a:defRPr sz="2400" dirty="0"/>
        </a:defPPr>
      </a:lstStyle>
    </a:txDef>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o" ma:contentTypeID="0x01010054CBA08B7824894AA16DE9F2638AAE9B" ma:contentTypeVersion="0" ma:contentTypeDescription="Crear nuevo documento." ma:contentTypeScope="" ma:versionID="6dde890e098251c6f99980558f1fc4f2">
  <xsd:schema xmlns:xsd="http://www.w3.org/2001/XMLSchema" xmlns:xs="http://www.w3.org/2001/XMLSchema" xmlns:p="http://schemas.microsoft.com/office/2006/metadata/properties" targetNamespace="http://schemas.microsoft.com/office/2006/metadata/properties" ma:root="true" ma:fieldsID="5b2b1fa7a59e354d7f595b773242440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008326D5-4F33-417C-9EB2-0A30B3E5B41E}"/>
</file>

<file path=customXml/itemProps2.xml><?xml version="1.0" encoding="utf-8"?>
<ds:datastoreItem xmlns:ds="http://schemas.openxmlformats.org/officeDocument/2006/customXml" ds:itemID="{28793913-CB9A-4C63-84FB-D4AB7F3DFD9C}"/>
</file>

<file path=customXml/itemProps3.xml><?xml version="1.0" encoding="utf-8"?>
<ds:datastoreItem xmlns:ds="http://schemas.openxmlformats.org/officeDocument/2006/customXml" ds:itemID="{88BC9AEB-4FC6-427E-ABD4-DA69C8B2ACBC}"/>
</file>

<file path=docProps/app.xml><?xml version="1.0" encoding="utf-8"?>
<Properties xmlns="http://schemas.openxmlformats.org/officeDocument/2006/extended-properties" xmlns:vt="http://schemas.openxmlformats.org/officeDocument/2006/docPropsVTypes">
  <TotalTime>11408</TotalTime>
  <Words>5834</Words>
  <Application>Microsoft Office PowerPoint</Application>
  <PresentationFormat>Presentación en pantalla (4:3)</PresentationFormat>
  <Paragraphs>567</Paragraphs>
  <Slides>30</Slides>
  <Notes>26</Notes>
  <HiddenSlides>0</HiddenSlides>
  <MMClips>0</MMClips>
  <ScaleCrop>false</ScaleCrop>
  <HeadingPairs>
    <vt:vector size="6" baseType="variant">
      <vt:variant>
        <vt:lpstr>Fuentes usadas</vt:lpstr>
      </vt:variant>
      <vt:variant>
        <vt:i4>8</vt:i4>
      </vt:variant>
      <vt:variant>
        <vt:lpstr>Tema</vt:lpstr>
      </vt:variant>
      <vt:variant>
        <vt:i4>1</vt:i4>
      </vt:variant>
      <vt:variant>
        <vt:lpstr>Títulos de diapositiva</vt:lpstr>
      </vt:variant>
      <vt:variant>
        <vt:i4>30</vt:i4>
      </vt:variant>
    </vt:vector>
  </HeadingPairs>
  <TitlesOfParts>
    <vt:vector size="39" baseType="lpstr">
      <vt:lpstr>Courier New</vt:lpstr>
      <vt:lpstr>Wingdings</vt:lpstr>
      <vt:lpstr>Roboto Mono</vt:lpstr>
      <vt:lpstr>Arial</vt:lpstr>
      <vt:lpstr>Franklin Gothic</vt:lpstr>
      <vt:lpstr>Bebas Neue</vt:lpstr>
      <vt:lpstr>Calibri</vt:lpstr>
      <vt:lpstr>Roboto Condensed</vt:lpstr>
      <vt:lpstr>Tema de Office</vt:lpstr>
      <vt:lpstr>Uso de Tipos  de Datos Compuestos en PL/SQL</vt:lpstr>
      <vt:lpstr>Experiencia de Aprendizaje y Competencia Asociada</vt:lpstr>
      <vt:lpstr>Objetivos de la Clase</vt:lpstr>
      <vt:lpstr>Registros PL/SQL</vt:lpstr>
      <vt:lpstr>Tipos de Datos Compuestos</vt:lpstr>
      <vt:lpstr>Registros PL/SQL</vt:lpstr>
      <vt:lpstr>Trabajando con Registros PL/SQL</vt:lpstr>
      <vt:lpstr>Trabajando con Registros PL/SQL</vt:lpstr>
      <vt:lpstr>Trabajando con Registros PL/SQL</vt:lpstr>
      <vt:lpstr>Trabajando con Registros PL/SQL</vt:lpstr>
      <vt:lpstr>Registros usando Atributo %ROWTYPE</vt:lpstr>
      <vt:lpstr>Registros usando Atributo %ROWTYPE</vt:lpstr>
      <vt:lpstr>Registros usando Atributo %ROWTYPE</vt:lpstr>
      <vt:lpstr>Ventajas de usar Atributo %ROWTYPE</vt:lpstr>
      <vt:lpstr>Tablas PL/SQL</vt:lpstr>
      <vt:lpstr>Tablas PL/SQL</vt:lpstr>
      <vt:lpstr>Trabajando con Tablas PL/SQL</vt:lpstr>
      <vt:lpstr>Trabajando con Tablas PL/SQL</vt:lpstr>
      <vt:lpstr>Métodos para el manejo de Tablas PL/SQL</vt:lpstr>
      <vt:lpstr>Métodos para el manejo de Tablas PL/SQL</vt:lpstr>
      <vt:lpstr>Varray</vt:lpstr>
      <vt:lpstr>Consideraciones Generales</vt:lpstr>
      <vt:lpstr>Consideraciones Generales</vt:lpstr>
      <vt:lpstr>Métodos para el manejo de VARRAY PL/SQL</vt:lpstr>
      <vt:lpstr>Trabajando con VARRAY</vt:lpstr>
      <vt:lpstr>Trabajando con VARRAY</vt:lpstr>
      <vt:lpstr>Trabajando con VARRAY</vt:lpstr>
      <vt:lpstr>Trabajando con VARRAY</vt:lpstr>
      <vt:lpstr>Trabajando con VARRAY</vt:lpstr>
      <vt:lpstr>Resumen de la Clase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DISEÑO Y GESTIÓN DE REQUISITOS</dc:title>
  <dc:creator>user</dc:creator>
  <cp:lastModifiedBy>Alejandra Gajardo</cp:lastModifiedBy>
  <cp:revision>579</cp:revision>
  <dcterms:modified xsi:type="dcterms:W3CDTF">2021-04-19T21:58:07Z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0x01010054CBA08B7824894AA16DE9F2638AAE9B</vt:lpwstr>
  </property>
</Properties>
</file>